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changesInfos/changesInfo1.xml" ContentType="application/vnd.ms-powerpoint.changesinfo+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7" r:id="rId1"/>
  </p:sldMasterIdLst>
  <p:notesMasterIdLst>
    <p:notesMasterId r:id="rId19"/>
  </p:notesMasterIdLst>
  <p:handoutMasterIdLst>
    <p:handoutMasterId r:id="rId20"/>
  </p:handoutMasterIdLst>
  <p:sldIdLst>
    <p:sldId id="342" r:id="rId2"/>
    <p:sldId id="343" r:id="rId3"/>
    <p:sldId id="296" r:id="rId4"/>
    <p:sldId id="345" r:id="rId5"/>
    <p:sldId id="347" r:id="rId6"/>
    <p:sldId id="334" r:id="rId7"/>
    <p:sldId id="336" r:id="rId8"/>
    <p:sldId id="337" r:id="rId9"/>
    <p:sldId id="314" r:id="rId10"/>
    <p:sldId id="281" r:id="rId11"/>
    <p:sldId id="339" r:id="rId12"/>
    <p:sldId id="340" r:id="rId13"/>
    <p:sldId id="341" r:id="rId14"/>
    <p:sldId id="302" r:id="rId15"/>
    <p:sldId id="348" r:id="rId16"/>
    <p:sldId id="350" r:id="rId17"/>
    <p:sldId id="34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056" userDrawn="1">
          <p15:clr>
            <a:srgbClr val="A4A3A4"/>
          </p15:clr>
        </p15:guide>
        <p15:guide id="2" pos="768" userDrawn="1">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Wayne" initials="wc" lastIdx="1" clrIdx="0"/>
  <p:cmAuthor id="1" name="wayne culp" initials="wc" lastIdx="2" clrIdx="1">
    <p:extLst>
      <p:ext uri="{19B8F6BF-5375-455C-9EA6-DF929625EA0E}">
        <p15:presenceInfo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userId="791f65f1172d1218" providerId="Windows Liv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D0000"/>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9986" autoAdjust="0"/>
    <p:restoredTop sz="78466" autoAdjust="0"/>
  </p:normalViewPr>
  <p:slideViewPr>
    <p:cSldViewPr snapToGrid="0">
      <p:cViewPr varScale="1">
        <p:scale>
          <a:sx n="135" d="100"/>
          <a:sy n="135" d="100"/>
        </p:scale>
        <p:origin x="-96" y="-472"/>
      </p:cViewPr>
      <p:guideLst>
        <p:guide orient="horz" pos="1056"/>
        <p:guide pos="768"/>
      </p:guideLst>
    </p:cSldViewPr>
  </p:slideViewPr>
  <p:notesTextViewPr>
    <p:cViewPr>
      <p:scale>
        <a:sx n="3" d="2"/>
        <a:sy n="3" d="2"/>
      </p:scale>
      <p:origin x="0" y="0"/>
    </p:cViewPr>
  </p:notesTextViewPr>
  <p:sorterViewPr>
    <p:cViewPr>
      <p:scale>
        <a:sx n="100" d="100"/>
        <a:sy n="100" d="100"/>
      </p:scale>
      <p:origin x="0" y="6584"/>
    </p:cViewPr>
  </p:sorterViewPr>
  <p:notesViewPr>
    <p:cSldViewPr snapToGrid="0">
      <p:cViewPr varScale="1">
        <p:scale>
          <a:sx n="86" d="100"/>
          <a:sy n="86" d="100"/>
        </p:scale>
        <p:origin x="3030" y="9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64"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AFB5803-3702-439C-B650-20BDB8A8E487}"/>
    <pc:docChg chg="modSld">
      <pc:chgData name="" userId="" providerId="" clId="Web-{8AFB5803-3702-439C-B650-20BDB8A8E487}" dt="2018-08-08T14:08:00.396" v="47" actId="20577"/>
      <pc:docMkLst>
        <pc:docMk/>
      </pc:docMkLst>
      <pc:sldChg chg="modSp">
        <pc:chgData name="" userId="" providerId="" clId="Web-{8AFB5803-3702-439C-B650-20BDB8A8E487}" dt="2018-08-08T14:03:46.030" v="6" actId="20577"/>
        <pc:sldMkLst>
          <pc:docMk/>
          <pc:sldMk cId="947178044" sldId="265"/>
        </pc:sldMkLst>
        <pc:spChg chg="mod">
          <ac:chgData name="" userId="" providerId="" clId="Web-{8AFB5803-3702-439C-B650-20BDB8A8E487}" dt="2018-08-08T14:03:46.030" v="6" actId="20577"/>
          <ac:spMkLst>
            <pc:docMk/>
            <pc:sldMk cId="947178044" sldId="265"/>
            <ac:spMk id="3" creationId="{00000000-0000-0000-0000-000000000000}"/>
          </ac:spMkLst>
        </pc:spChg>
      </pc:sldChg>
      <pc:sldChg chg="modSp">
        <pc:chgData name="" userId="" providerId="" clId="Web-{8AFB5803-3702-439C-B650-20BDB8A8E487}" dt="2018-08-08T14:06:18.629" v="19" actId="20577"/>
        <pc:sldMkLst>
          <pc:docMk/>
          <pc:sldMk cId="1514427462" sldId="295"/>
        </pc:sldMkLst>
        <pc:spChg chg="mod">
          <ac:chgData name="" userId="" providerId="" clId="Web-{8AFB5803-3702-439C-B650-20BDB8A8E487}" dt="2018-08-08T14:06:18.629" v="19" actId="20577"/>
          <ac:spMkLst>
            <pc:docMk/>
            <pc:sldMk cId="1514427462" sldId="295"/>
            <ac:spMk id="25603" creationId="{00000000-0000-0000-0000-000000000000}"/>
          </ac:spMkLst>
        </pc:spChg>
      </pc:sldChg>
      <pc:sldChg chg="modSp">
        <pc:chgData name="" userId="" providerId="" clId="Web-{8AFB5803-3702-439C-B650-20BDB8A8E487}" dt="2018-08-08T14:06:33.661" v="23" actId="20577"/>
        <pc:sldMkLst>
          <pc:docMk/>
          <pc:sldMk cId="4050917900" sldId="308"/>
        </pc:sldMkLst>
        <pc:spChg chg="mod">
          <ac:chgData name="" userId="" providerId="" clId="Web-{8AFB5803-3702-439C-B650-20BDB8A8E487}" dt="2018-08-08T14:06:33.661" v="23" actId="20577"/>
          <ac:spMkLst>
            <pc:docMk/>
            <pc:sldMk cId="4050917900" sldId="308"/>
            <ac:spMk id="3" creationId="{00000000-0000-0000-0000-000000000000}"/>
          </ac:spMkLst>
        </pc:spChg>
      </pc:sldChg>
      <pc:sldChg chg="modSp">
        <pc:chgData name="" userId="" providerId="" clId="Web-{8AFB5803-3702-439C-B650-20BDB8A8E487}" dt="2018-08-08T14:08:00.396" v="46" actId="20577"/>
        <pc:sldMkLst>
          <pc:docMk/>
          <pc:sldMk cId="1822449445" sldId="310"/>
        </pc:sldMkLst>
        <pc:spChg chg="mod">
          <ac:chgData name="" userId="" providerId="" clId="Web-{8AFB5803-3702-439C-B650-20BDB8A8E487}" dt="2018-08-08T14:08:00.396" v="46" actId="20577"/>
          <ac:spMkLst>
            <pc:docMk/>
            <pc:sldMk cId="1822449445" sldId="310"/>
            <ac:spMk id="3" creationId="{00000000-0000-0000-0000-000000000000}"/>
          </ac:spMkLst>
        </pc:spChg>
      </pc:sldChg>
      <pc:sldChg chg="modSp">
        <pc:chgData name="" userId="" providerId="" clId="Web-{8AFB5803-3702-439C-B650-20BDB8A8E487}" dt="2018-08-08T14:07:23.677" v="34" actId="20577"/>
        <pc:sldMkLst>
          <pc:docMk/>
          <pc:sldMk cId="2670950447" sldId="313"/>
        </pc:sldMkLst>
        <pc:spChg chg="mod">
          <ac:chgData name="" userId="" providerId="" clId="Web-{8AFB5803-3702-439C-B650-20BDB8A8E487}" dt="2018-08-08T14:07:23.677" v="34" actId="20577"/>
          <ac:spMkLst>
            <pc:docMk/>
            <pc:sldMk cId="2670950447" sldId="313"/>
            <ac:spMk id="3" creationId="{00000000-0000-0000-0000-000000000000}"/>
          </ac:spMkLst>
        </pc:spChg>
      </pc:sldChg>
    </pc:docChg>
  </pc:docChgLst>
  <pc:docChgLst>
    <pc:chgData clId="Web-{A0AC5896-0265-48EA-AC3C-6BC069BC8D5A}"/>
    <pc:docChg chg="addSld delSld modSld">
      <pc:chgData name="" userId="" providerId="" clId="Web-{A0AC5896-0265-48EA-AC3C-6BC069BC8D5A}" dt="2018-08-08T15:22:30.188" v="361"/>
      <pc:docMkLst>
        <pc:docMk/>
      </pc:docMkLst>
      <pc:sldChg chg="modSp">
        <pc:chgData name="" userId="" providerId="" clId="Web-{A0AC5896-0265-48EA-AC3C-6BC069BC8D5A}" dt="2018-08-08T15:09:42.301" v="269" actId="20577"/>
        <pc:sldMkLst>
          <pc:docMk/>
          <pc:sldMk cId="2488899616" sldId="266"/>
        </pc:sldMkLst>
        <pc:spChg chg="mod">
          <ac:chgData name="" userId="" providerId="" clId="Web-{A0AC5896-0265-48EA-AC3C-6BC069BC8D5A}" dt="2018-08-08T15:09:42.301" v="269" actId="20577"/>
          <ac:spMkLst>
            <pc:docMk/>
            <pc:sldMk cId="2488899616" sldId="266"/>
            <ac:spMk id="3" creationId="{00000000-0000-0000-0000-000000000000}"/>
          </ac:spMkLst>
        </pc:spChg>
      </pc:sldChg>
      <pc:sldChg chg="modSp">
        <pc:chgData name="" userId="" providerId="" clId="Web-{A0AC5896-0265-48EA-AC3C-6BC069BC8D5A}" dt="2018-08-08T15:10:37.302" v="290" actId="20577"/>
        <pc:sldMkLst>
          <pc:docMk/>
          <pc:sldMk cId="2803370880" sldId="267"/>
        </pc:sldMkLst>
        <pc:spChg chg="mod">
          <ac:chgData name="" userId="" providerId="" clId="Web-{A0AC5896-0265-48EA-AC3C-6BC069BC8D5A}" dt="2018-08-08T15:10:37.302" v="290" actId="20577"/>
          <ac:spMkLst>
            <pc:docMk/>
            <pc:sldMk cId="2803370880" sldId="267"/>
            <ac:spMk id="3" creationId="{00000000-0000-0000-0000-000000000000}"/>
          </ac:spMkLst>
        </pc:spChg>
      </pc:sldChg>
      <pc:sldChg chg="modSp">
        <pc:chgData name="" userId="" providerId="" clId="Web-{A0AC5896-0265-48EA-AC3C-6BC069BC8D5A}" dt="2018-08-08T14:56:23.649" v="105" actId="20577"/>
        <pc:sldMkLst>
          <pc:docMk/>
          <pc:sldMk cId="540238881" sldId="270"/>
        </pc:sldMkLst>
        <pc:spChg chg="mod">
          <ac:chgData name="" userId="" providerId="" clId="Web-{A0AC5896-0265-48EA-AC3C-6BC069BC8D5A}" dt="2018-08-08T14:56:23.649" v="105" actId="20577"/>
          <ac:spMkLst>
            <pc:docMk/>
            <pc:sldMk cId="540238881" sldId="270"/>
            <ac:spMk id="3" creationId="{00000000-0000-0000-0000-000000000000}"/>
          </ac:spMkLst>
        </pc:spChg>
      </pc:sldChg>
      <pc:sldChg chg="modSp">
        <pc:chgData name="" userId="" providerId="" clId="Web-{A0AC5896-0265-48EA-AC3C-6BC069BC8D5A}" dt="2018-08-08T14:54:03.211" v="80" actId="20577"/>
        <pc:sldMkLst>
          <pc:docMk/>
          <pc:sldMk cId="2475694367" sldId="271"/>
        </pc:sldMkLst>
        <pc:spChg chg="mod">
          <ac:chgData name="" userId="" providerId="" clId="Web-{A0AC5896-0265-48EA-AC3C-6BC069BC8D5A}" dt="2018-08-08T14:54:03.211" v="80" actId="20577"/>
          <ac:spMkLst>
            <pc:docMk/>
            <pc:sldMk cId="2475694367" sldId="271"/>
            <ac:spMk id="3" creationId="{00000000-0000-0000-0000-000000000000}"/>
          </ac:spMkLst>
        </pc:spChg>
      </pc:sldChg>
      <pc:sldChg chg="modSp">
        <pc:chgData name="" userId="" providerId="" clId="Web-{A0AC5896-0265-48EA-AC3C-6BC069BC8D5A}" dt="2018-08-08T15:01:46.386" v="181" actId="20577"/>
        <pc:sldMkLst>
          <pc:docMk/>
          <pc:sldMk cId="2979030147" sldId="272"/>
        </pc:sldMkLst>
        <pc:spChg chg="mod">
          <ac:chgData name="" userId="" providerId="" clId="Web-{A0AC5896-0265-48EA-AC3C-6BC069BC8D5A}" dt="2018-08-08T15:01:46.386" v="181" actId="20577"/>
          <ac:spMkLst>
            <pc:docMk/>
            <pc:sldMk cId="2979030147" sldId="272"/>
            <ac:spMk id="3" creationId="{00000000-0000-0000-0000-000000000000}"/>
          </ac:spMkLst>
        </pc:spChg>
      </pc:sldChg>
      <pc:sldChg chg="modSp">
        <pc:chgData name="" userId="" providerId="" clId="Web-{A0AC5896-0265-48EA-AC3C-6BC069BC8D5A}" dt="2018-08-08T15:19:51.360" v="359" actId="20577"/>
        <pc:sldMkLst>
          <pc:docMk/>
          <pc:sldMk cId="3384687459" sldId="275"/>
        </pc:sldMkLst>
        <pc:spChg chg="mod">
          <ac:chgData name="" userId="" providerId="" clId="Web-{A0AC5896-0265-48EA-AC3C-6BC069BC8D5A}" dt="2018-08-08T15:19:51.360" v="359" actId="20577"/>
          <ac:spMkLst>
            <pc:docMk/>
            <pc:sldMk cId="3384687459" sldId="275"/>
            <ac:spMk id="3" creationId="{00000000-0000-0000-0000-000000000000}"/>
          </ac:spMkLst>
        </pc:spChg>
      </pc:sldChg>
      <pc:sldChg chg="modSp">
        <pc:chgData name="" userId="" providerId="" clId="Web-{A0AC5896-0265-48EA-AC3C-6BC069BC8D5A}" dt="2018-08-08T15:17:52.781" v="351" actId="20577"/>
        <pc:sldMkLst>
          <pc:docMk/>
          <pc:sldMk cId="1303104242" sldId="277"/>
        </pc:sldMkLst>
        <pc:spChg chg="mod">
          <ac:chgData name="" userId="" providerId="" clId="Web-{A0AC5896-0265-48EA-AC3C-6BC069BC8D5A}" dt="2018-08-08T15:17:52.781" v="351" actId="20577"/>
          <ac:spMkLst>
            <pc:docMk/>
            <pc:sldMk cId="1303104242" sldId="277"/>
            <ac:spMk id="3" creationId="{00000000-0000-0000-0000-000000000000}"/>
          </ac:spMkLst>
        </pc:spChg>
      </pc:sldChg>
      <pc:sldChg chg="addSp delSp modSp">
        <pc:chgData name="" userId="" providerId="" clId="Web-{A0AC5896-0265-48EA-AC3C-6BC069BC8D5A}" dt="2018-08-08T15:22:30.188" v="361"/>
        <pc:sldMkLst>
          <pc:docMk/>
          <pc:sldMk cId="460430807" sldId="284"/>
        </pc:sldMkLst>
        <pc:spChg chg="add mod">
          <ac:chgData name="" userId="" providerId="" clId="Web-{A0AC5896-0265-48EA-AC3C-6BC069BC8D5A}" dt="2018-08-08T15:22:30.188" v="361"/>
          <ac:spMkLst>
            <pc:docMk/>
            <pc:sldMk cId="460430807" sldId="284"/>
            <ac:spMk id="8" creationId="{A0C0EC9A-6765-480C-A4BE-7901B9E7C948}"/>
          </ac:spMkLst>
        </pc:spChg>
        <pc:picChg chg="del">
          <ac:chgData name="" userId="" providerId="" clId="Web-{A0AC5896-0265-48EA-AC3C-6BC069BC8D5A}" dt="2018-08-08T15:22:30.188" v="361"/>
          <ac:picMkLst>
            <pc:docMk/>
            <pc:sldMk cId="460430807" sldId="284"/>
            <ac:picMk id="6" creationId="{00000000-0000-0000-0000-000000000000}"/>
          </ac:picMkLst>
        </pc:picChg>
      </pc:sldChg>
      <pc:sldChg chg="modSp add del">
        <pc:chgData name="" userId="" providerId="" clId="Web-{A0AC5896-0265-48EA-AC3C-6BC069BC8D5A}" dt="2018-08-08T14:54:54.883" v="90"/>
        <pc:sldMkLst>
          <pc:docMk/>
          <pc:sldMk cId="1822449445" sldId="310"/>
        </pc:sldMkLst>
        <pc:spChg chg="mod">
          <ac:chgData name="" userId="" providerId="" clId="Web-{A0AC5896-0265-48EA-AC3C-6BC069BC8D5A}" dt="2018-08-08T14:53:55.258" v="76" actId="20577"/>
          <ac:spMkLst>
            <pc:docMk/>
            <pc:sldMk cId="1822449445" sldId="310"/>
            <ac:spMk id="3" creationId="{00000000-0000-0000-0000-000000000000}"/>
          </ac:spMkLst>
        </pc:spChg>
        <pc:graphicFrameChg chg="mod modGraphic">
          <ac:chgData name="" userId="" providerId="" clId="Web-{A0AC5896-0265-48EA-AC3C-6BC069BC8D5A}" dt="2018-08-08T14:54:54.883" v="90"/>
          <ac:graphicFrameMkLst>
            <pc:docMk/>
            <pc:sldMk cId="1822449445" sldId="310"/>
            <ac:graphicFrameMk id="7" creationId="{00000000-0000-0000-0000-000000000000}"/>
          </ac:graphicFrameMkLst>
        </pc:graphicFrameChg>
      </pc:sldChg>
      <pc:sldChg chg="modSp">
        <pc:chgData name="" userId="" providerId="" clId="Web-{A0AC5896-0265-48EA-AC3C-6BC069BC8D5A}" dt="2018-08-08T15:06:36.436" v="201" actId="20577"/>
        <pc:sldMkLst>
          <pc:docMk/>
          <pc:sldMk cId="331706298" sldId="311"/>
        </pc:sldMkLst>
        <pc:spChg chg="mod">
          <ac:chgData name="" userId="" providerId="" clId="Web-{A0AC5896-0265-48EA-AC3C-6BC069BC8D5A}" dt="2018-08-08T15:06:36.436" v="201" actId="20577"/>
          <ac:spMkLst>
            <pc:docMk/>
            <pc:sldMk cId="331706298" sldId="311"/>
            <ac:spMk id="5" creationId="{00000000-0000-0000-0000-000000000000}"/>
          </ac:spMkLst>
        </pc:spChg>
      </pc:sldChg>
      <pc:sldChg chg="modSp">
        <pc:chgData name="" userId="" providerId="" clId="Web-{A0AC5896-0265-48EA-AC3C-6BC069BC8D5A}" dt="2018-08-08T15:10:21.895" v="286" actId="20577"/>
        <pc:sldMkLst>
          <pc:docMk/>
          <pc:sldMk cId="2843013206" sldId="312"/>
        </pc:sldMkLst>
        <pc:spChg chg="mod">
          <ac:chgData name="" userId="" providerId="" clId="Web-{A0AC5896-0265-48EA-AC3C-6BC069BC8D5A}" dt="2018-08-08T15:10:21.895" v="286" actId="20577"/>
          <ac:spMkLst>
            <pc:docMk/>
            <pc:sldMk cId="2843013206" sldId="312"/>
            <ac:spMk id="3" creationId="{00000000-0000-0000-0000-000000000000}"/>
          </ac:spMkLst>
        </pc:spChg>
      </pc:sldChg>
      <pc:sldChg chg="modSp">
        <pc:chgData name="" userId="" providerId="" clId="Web-{A0AC5896-0265-48EA-AC3C-6BC069BC8D5A}" dt="2018-08-08T15:11:31.646" v="304" actId="20577"/>
        <pc:sldMkLst>
          <pc:docMk/>
          <pc:sldMk cId="3512551177" sldId="316"/>
        </pc:sldMkLst>
        <pc:spChg chg="mod">
          <ac:chgData name="" userId="" providerId="" clId="Web-{A0AC5896-0265-48EA-AC3C-6BC069BC8D5A}" dt="2018-08-08T15:11:31.646" v="304" actId="20577"/>
          <ac:spMkLst>
            <pc:docMk/>
            <pc:sldMk cId="3512551177" sldId="316"/>
            <ac:spMk id="5" creationId="{00000000-0000-0000-0000-000000000000}"/>
          </ac:spMkLst>
        </pc:spChg>
      </pc:sldChg>
      <pc:sldChg chg="modSp">
        <pc:chgData name="" userId="" providerId="" clId="Web-{A0AC5896-0265-48EA-AC3C-6BC069BC8D5A}" dt="2018-08-08T15:11:18.474" v="300" actId="20577"/>
        <pc:sldMkLst>
          <pc:docMk/>
          <pc:sldMk cId="1876960312" sldId="317"/>
        </pc:sldMkLst>
        <pc:spChg chg="mod">
          <ac:chgData name="" userId="" providerId="" clId="Web-{A0AC5896-0265-48EA-AC3C-6BC069BC8D5A}" dt="2018-08-08T15:11:18.474" v="300" actId="20577"/>
          <ac:spMkLst>
            <pc:docMk/>
            <pc:sldMk cId="1876960312" sldId="317"/>
            <ac:spMk id="5" creationId="{00000000-0000-0000-0000-000000000000}"/>
          </ac:spMkLst>
        </pc:spChg>
      </pc:sldChg>
      <pc:sldChg chg="modSp">
        <pc:chgData name="" userId="" providerId="" clId="Web-{A0AC5896-0265-48EA-AC3C-6BC069BC8D5A}" dt="2018-08-08T15:16:12.828" v="347" actId="20577"/>
        <pc:sldMkLst>
          <pc:docMk/>
          <pc:sldMk cId="1492916581" sldId="318"/>
        </pc:sldMkLst>
        <pc:spChg chg="mod">
          <ac:chgData name="" userId="" providerId="" clId="Web-{A0AC5896-0265-48EA-AC3C-6BC069BC8D5A}" dt="2018-08-08T15:16:12.828" v="347" actId="20577"/>
          <ac:spMkLst>
            <pc:docMk/>
            <pc:sldMk cId="1492916581" sldId="318"/>
            <ac:spMk id="5" creationId="{00000000-0000-0000-0000-000000000000}"/>
          </ac:spMkLst>
        </pc:spChg>
      </pc:sldChg>
      <pc:sldChg chg="modSp">
        <pc:chgData name="" userId="" providerId="" clId="Web-{A0AC5896-0265-48EA-AC3C-6BC069BC8D5A}" dt="2018-08-08T15:19:17.344" v="355" actId="20577"/>
        <pc:sldMkLst>
          <pc:docMk/>
          <pc:sldMk cId="3417236840" sldId="321"/>
        </pc:sldMkLst>
        <pc:spChg chg="mod">
          <ac:chgData name="" userId="" providerId="" clId="Web-{A0AC5896-0265-48EA-AC3C-6BC069BC8D5A}" dt="2018-08-08T15:19:17.344" v="355" actId="20577"/>
          <ac:spMkLst>
            <pc:docMk/>
            <pc:sldMk cId="3417236840" sldId="321"/>
            <ac:spMk id="2" creationId="{00000000-0000-0000-0000-000000000000}"/>
          </ac:spMkLst>
        </pc:spChg>
      </pc:sldChg>
    </pc:docChg>
  </pc:docChgLst>
  <pc:docChgLst>
    <pc:chgData clId="Web-{6A6E5F4D-CFBB-408A-9CD3-B4D337230D26}"/>
    <pc:docChg chg="modSld">
      <pc:chgData name="" userId="" providerId="" clId="Web-{6A6E5F4D-CFBB-408A-9CD3-B4D337230D26}" dt="2018-08-08T16:10:07.634" v="265" actId="20577"/>
      <pc:docMkLst>
        <pc:docMk/>
      </pc:docMkLst>
      <pc:sldChg chg="modSp">
        <pc:chgData name="" userId="" providerId="" clId="Web-{6A6E5F4D-CFBB-408A-9CD3-B4D337230D26}" dt="2018-08-08T16:09:07.238" v="244" actId="20577"/>
        <pc:sldMkLst>
          <pc:docMk/>
          <pc:sldMk cId="2488899616" sldId="266"/>
        </pc:sldMkLst>
        <pc:spChg chg="mod">
          <ac:chgData name="" userId="" providerId="" clId="Web-{6A6E5F4D-CFBB-408A-9CD3-B4D337230D26}" dt="2018-08-08T16:09:07.238" v="244" actId="20577"/>
          <ac:spMkLst>
            <pc:docMk/>
            <pc:sldMk cId="2488899616" sldId="266"/>
            <ac:spMk id="3" creationId="{00000000-0000-0000-0000-000000000000}"/>
          </ac:spMkLst>
        </pc:spChg>
      </pc:sldChg>
      <pc:sldChg chg="modSp">
        <pc:chgData name="" userId="" providerId="" clId="Web-{6A6E5F4D-CFBB-408A-9CD3-B4D337230D26}" dt="2018-08-08T16:07:52.268" v="230" actId="20577"/>
        <pc:sldMkLst>
          <pc:docMk/>
          <pc:sldMk cId="2803370880" sldId="267"/>
        </pc:sldMkLst>
        <pc:spChg chg="mod">
          <ac:chgData name="" userId="" providerId="" clId="Web-{6A6E5F4D-CFBB-408A-9CD3-B4D337230D26}" dt="2018-08-08T16:07:52.268" v="230" actId="20577"/>
          <ac:spMkLst>
            <pc:docMk/>
            <pc:sldMk cId="2803370880" sldId="267"/>
            <ac:spMk id="3" creationId="{00000000-0000-0000-0000-000000000000}"/>
          </ac:spMkLst>
        </pc:spChg>
      </pc:sldChg>
      <pc:sldChg chg="modSp">
        <pc:chgData name="" userId="" providerId="" clId="Web-{6A6E5F4D-CFBB-408A-9CD3-B4D337230D26}" dt="2018-08-08T16:06:33.549" v="221" actId="20577"/>
        <pc:sldMkLst>
          <pc:docMk/>
          <pc:sldMk cId="1303104242" sldId="277"/>
        </pc:sldMkLst>
        <pc:spChg chg="mod">
          <ac:chgData name="" userId="" providerId="" clId="Web-{6A6E5F4D-CFBB-408A-9CD3-B4D337230D26}" dt="2018-08-08T16:06:33.549" v="221" actId="20577"/>
          <ac:spMkLst>
            <pc:docMk/>
            <pc:sldMk cId="1303104242" sldId="277"/>
            <ac:spMk id="3" creationId="{00000000-0000-0000-0000-000000000000}"/>
          </ac:spMkLst>
        </pc:spChg>
      </pc:sldChg>
      <pc:sldChg chg="addSp delSp modSp">
        <pc:chgData name="" userId="" providerId="" clId="Web-{6A6E5F4D-CFBB-408A-9CD3-B4D337230D26}" dt="2018-08-08T15:33:07.722" v="50" actId="20577"/>
        <pc:sldMkLst>
          <pc:docMk/>
          <pc:sldMk cId="460430807" sldId="284"/>
        </pc:sldMkLst>
        <pc:spChg chg="mod">
          <ac:chgData name="" userId="" providerId="" clId="Web-{6A6E5F4D-CFBB-408A-9CD3-B4D337230D26}" dt="2018-08-08T15:33:07.722" v="50" actId="20577"/>
          <ac:spMkLst>
            <pc:docMk/>
            <pc:sldMk cId="460430807" sldId="284"/>
            <ac:spMk id="2" creationId="{00000000-0000-0000-0000-000000000000}"/>
          </ac:spMkLst>
        </pc:spChg>
        <pc:spChg chg="mod">
          <ac:chgData name="" userId="" providerId="" clId="Web-{6A6E5F4D-CFBB-408A-9CD3-B4D337230D26}" dt="2018-08-08T15:32:17.424" v="45" actId="14100"/>
          <ac:spMkLst>
            <pc:docMk/>
            <pc:sldMk cId="460430807" sldId="284"/>
            <ac:spMk id="7" creationId="{00000000-0000-0000-0000-000000000000}"/>
          </ac:spMkLst>
        </pc:spChg>
        <pc:spChg chg="del">
          <ac:chgData name="" userId="" providerId="" clId="Web-{6A6E5F4D-CFBB-408A-9CD3-B4D337230D26}" dt="2018-08-08T15:24:22.970" v="0"/>
          <ac:spMkLst>
            <pc:docMk/>
            <pc:sldMk cId="460430807" sldId="284"/>
            <ac:spMk id="8" creationId="{A0C0EC9A-6765-480C-A4BE-7901B9E7C948}"/>
          </ac:spMkLst>
        </pc:spChg>
        <pc:spChg chg="mod ord">
          <ac:chgData name="" userId="" providerId="" clId="Web-{6A6E5F4D-CFBB-408A-9CD3-B4D337230D26}" dt="2018-08-08T15:31:00.799" v="38" actId="14100"/>
          <ac:spMkLst>
            <pc:docMk/>
            <pc:sldMk cId="460430807" sldId="284"/>
            <ac:spMk id="9" creationId="{00000000-0000-0000-0000-000000000000}"/>
          </ac:spMkLst>
        </pc:spChg>
        <pc:spChg chg="mod ord">
          <ac:chgData name="" userId="" providerId="" clId="Web-{6A6E5F4D-CFBB-408A-9CD3-B4D337230D26}" dt="2018-08-08T15:28:36.236" v="32" actId="14100"/>
          <ac:spMkLst>
            <pc:docMk/>
            <pc:sldMk cId="460430807" sldId="284"/>
            <ac:spMk id="10" creationId="{00000000-0000-0000-0000-000000000000}"/>
          </ac:spMkLst>
        </pc:spChg>
        <pc:picChg chg="add mod ord">
          <ac:chgData name="" userId="" providerId="" clId="Web-{6A6E5F4D-CFBB-408A-9CD3-B4D337230D26}" dt="2018-08-08T15:32:51.519" v="47" actId="14100"/>
          <ac:picMkLst>
            <pc:docMk/>
            <pc:sldMk cId="460430807" sldId="284"/>
            <ac:picMk id="3" creationId="{60D577B5-652B-475E-948F-4083096BE488}"/>
          </ac:picMkLst>
        </pc:picChg>
      </pc:sldChg>
      <pc:sldChg chg="addSp delSp modSp">
        <pc:chgData name="" userId="" providerId="" clId="Web-{6A6E5F4D-CFBB-408A-9CD3-B4D337230D26}" dt="2018-08-08T16:03:38.166" v="186" actId="1076"/>
        <pc:sldMkLst>
          <pc:docMk/>
          <pc:sldMk cId="2027887408" sldId="290"/>
        </pc:sldMkLst>
        <pc:spChg chg="mod">
          <ac:chgData name="" userId="" providerId="" clId="Web-{6A6E5F4D-CFBB-408A-9CD3-B4D337230D26}" dt="2018-08-08T16:03:34.385" v="185" actId="1076"/>
          <ac:spMkLst>
            <pc:docMk/>
            <pc:sldMk cId="2027887408" sldId="290"/>
            <ac:spMk id="12" creationId="{00000000-0000-0000-0000-000000000000}"/>
          </ac:spMkLst>
        </pc:spChg>
        <pc:spChg chg="mod">
          <ac:chgData name="" userId="" providerId="" clId="Web-{6A6E5F4D-CFBB-408A-9CD3-B4D337230D26}" dt="2018-08-08T16:03:22.413" v="183" actId="1076"/>
          <ac:spMkLst>
            <pc:docMk/>
            <pc:sldMk cId="2027887408" sldId="290"/>
            <ac:spMk id="15" creationId="{00000000-0000-0000-0000-000000000000}"/>
          </ac:spMkLst>
        </pc:spChg>
        <pc:picChg chg="add del mod ord">
          <ac:chgData name="" userId="" providerId="" clId="Web-{6A6E5F4D-CFBB-408A-9CD3-B4D337230D26}" dt="2018-08-08T16:02:47.335" v="178"/>
          <ac:picMkLst>
            <pc:docMk/>
            <pc:sldMk cId="2027887408" sldId="290"/>
            <ac:picMk id="4" creationId="{D5DBF701-8E8E-4A30-B1AF-1C58C477BE8B}"/>
          </ac:picMkLst>
        </pc:picChg>
        <pc:picChg chg="add mod ord">
          <ac:chgData name="" userId="" providerId="" clId="Web-{6A6E5F4D-CFBB-408A-9CD3-B4D337230D26}" dt="2018-08-08T16:03:14.772" v="182"/>
          <ac:picMkLst>
            <pc:docMk/>
            <pc:sldMk cId="2027887408" sldId="290"/>
            <ac:picMk id="7" creationId="{14F5A03D-96D4-4B9D-AD63-19F4D180B5FF}"/>
          </ac:picMkLst>
        </pc:picChg>
        <pc:picChg chg="del">
          <ac:chgData name="" userId="" providerId="" clId="Web-{6A6E5F4D-CFBB-408A-9CD3-B4D337230D26}" dt="2018-08-08T16:01:01.131" v="165"/>
          <ac:picMkLst>
            <pc:docMk/>
            <pc:sldMk cId="2027887408" sldId="290"/>
            <ac:picMk id="10" creationId="{00000000-0000-0000-0000-000000000000}"/>
          </ac:picMkLst>
        </pc:picChg>
        <pc:cxnChg chg="mod">
          <ac:chgData name="" userId="" providerId="" clId="Web-{6A6E5F4D-CFBB-408A-9CD3-B4D337230D26}" dt="2018-08-08T16:03:30.382" v="184" actId="1076"/>
          <ac:cxnSpMkLst>
            <pc:docMk/>
            <pc:sldMk cId="2027887408" sldId="290"/>
            <ac:cxnSpMk id="13" creationId="{00000000-0000-0000-0000-000000000000}"/>
          </ac:cxnSpMkLst>
        </pc:cxnChg>
        <pc:cxnChg chg="mod">
          <ac:chgData name="" userId="" providerId="" clId="Web-{6A6E5F4D-CFBB-408A-9CD3-B4D337230D26}" dt="2018-08-08T16:03:38.166" v="186" actId="1076"/>
          <ac:cxnSpMkLst>
            <pc:docMk/>
            <pc:sldMk cId="2027887408" sldId="290"/>
            <ac:cxnSpMk id="17" creationId="{00000000-0000-0000-0000-000000000000}"/>
          </ac:cxnSpMkLst>
        </pc:cxnChg>
      </pc:sldChg>
      <pc:sldChg chg="modSp">
        <pc:chgData name="" userId="" providerId="" clId="Web-{6A6E5F4D-CFBB-408A-9CD3-B4D337230D26}" dt="2018-08-08T15:46:16.136" v="143" actId="1076"/>
        <pc:sldMkLst>
          <pc:docMk/>
          <pc:sldMk cId="2330631380" sldId="291"/>
        </pc:sldMkLst>
        <pc:spChg chg="mod">
          <ac:chgData name="" userId="" providerId="" clId="Web-{6A6E5F4D-CFBB-408A-9CD3-B4D337230D26}" dt="2018-08-08T15:46:16.136" v="143" actId="1076"/>
          <ac:spMkLst>
            <pc:docMk/>
            <pc:sldMk cId="2330631380" sldId="291"/>
            <ac:spMk id="16" creationId="{00000000-0000-0000-0000-000000000000}"/>
          </ac:spMkLst>
        </pc:spChg>
        <pc:spChg chg="mod">
          <ac:chgData name="" userId="" providerId="" clId="Web-{6A6E5F4D-CFBB-408A-9CD3-B4D337230D26}" dt="2018-08-08T15:45:55.307" v="140" actId="1076"/>
          <ac:spMkLst>
            <pc:docMk/>
            <pc:sldMk cId="2330631380" sldId="291"/>
            <ac:spMk id="17" creationId="{00000000-0000-0000-0000-000000000000}"/>
          </ac:spMkLst>
        </pc:spChg>
        <pc:picChg chg="mod">
          <ac:chgData name="" userId="" providerId="" clId="Web-{6A6E5F4D-CFBB-408A-9CD3-B4D337230D26}" dt="2018-08-08T15:46:06.167" v="142" actId="1076"/>
          <ac:picMkLst>
            <pc:docMk/>
            <pc:sldMk cId="2330631380" sldId="291"/>
            <ac:picMk id="11" creationId="{00000000-0000-0000-0000-000000000000}"/>
          </ac:picMkLst>
        </pc:picChg>
      </pc:sldChg>
      <pc:sldChg chg="modSp">
        <pc:chgData name="" userId="" providerId="" clId="Web-{6A6E5F4D-CFBB-408A-9CD3-B4D337230D26}" dt="2018-08-08T16:06:54.643" v="227" actId="20577"/>
        <pc:sldMkLst>
          <pc:docMk/>
          <pc:sldMk cId="1181496031" sldId="296"/>
        </pc:sldMkLst>
        <pc:spChg chg="mod">
          <ac:chgData name="" userId="" providerId="" clId="Web-{6A6E5F4D-CFBB-408A-9CD3-B4D337230D26}" dt="2018-08-08T16:06:54.643" v="227" actId="20577"/>
          <ac:spMkLst>
            <pc:docMk/>
            <pc:sldMk cId="1181496031" sldId="296"/>
            <ac:spMk id="25603" creationId="{00000000-0000-0000-0000-000000000000}"/>
          </ac:spMkLst>
        </pc:spChg>
      </pc:sldChg>
      <pc:sldChg chg="addSp delSp modSp">
        <pc:chgData name="" userId="" providerId="" clId="Web-{6A6E5F4D-CFBB-408A-9CD3-B4D337230D26}" dt="2018-08-08T16:04:20.525" v="187" actId="20577"/>
        <pc:sldMkLst>
          <pc:docMk/>
          <pc:sldMk cId="229498033" sldId="302"/>
        </pc:sldMkLst>
        <pc:spChg chg="mod">
          <ac:chgData name="" userId="" providerId="" clId="Web-{6A6E5F4D-CFBB-408A-9CD3-B4D337230D26}" dt="2018-08-08T16:04:20.525" v="187" actId="20577"/>
          <ac:spMkLst>
            <pc:docMk/>
            <pc:sldMk cId="229498033" sldId="302"/>
            <ac:spMk id="2" creationId="{00000000-0000-0000-0000-000000000000}"/>
          </ac:spMkLst>
        </pc:spChg>
        <pc:spChg chg="mod">
          <ac:chgData name="" userId="" providerId="" clId="Web-{6A6E5F4D-CFBB-408A-9CD3-B4D337230D26}" dt="2018-08-08T15:35:31.475" v="60" actId="1076"/>
          <ac:spMkLst>
            <pc:docMk/>
            <pc:sldMk cId="229498033" sldId="302"/>
            <ac:spMk id="6" creationId="{00000000-0000-0000-0000-000000000000}"/>
          </ac:spMkLst>
        </pc:spChg>
        <pc:picChg chg="del">
          <ac:chgData name="" userId="" providerId="" clId="Web-{6A6E5F4D-CFBB-408A-9CD3-B4D337230D26}" dt="2018-08-08T15:34:27.207" v="53"/>
          <ac:picMkLst>
            <pc:docMk/>
            <pc:sldMk cId="229498033" sldId="302"/>
            <ac:picMk id="5" creationId="{00000000-0000-0000-0000-000000000000}"/>
          </ac:picMkLst>
        </pc:picChg>
        <pc:picChg chg="add mod ord">
          <ac:chgData name="" userId="" providerId="" clId="Web-{6A6E5F4D-CFBB-408A-9CD3-B4D337230D26}" dt="2018-08-08T15:35:50.991" v="63" actId="14100"/>
          <ac:picMkLst>
            <pc:docMk/>
            <pc:sldMk cId="229498033" sldId="302"/>
            <ac:picMk id="7" creationId="{486F05E2-081A-487D-AABC-68717AA710BC}"/>
          </ac:picMkLst>
        </pc:picChg>
      </pc:sldChg>
      <pc:sldChg chg="modSp">
        <pc:chgData name="" userId="" providerId="" clId="Web-{6A6E5F4D-CFBB-408A-9CD3-B4D337230D26}" dt="2018-08-08T16:05:26.312" v="214" actId="20577"/>
        <pc:sldMkLst>
          <pc:docMk/>
          <pc:sldMk cId="1949815197" sldId="303"/>
        </pc:sldMkLst>
        <pc:spChg chg="mod">
          <ac:chgData name="" userId="" providerId="" clId="Web-{6A6E5F4D-CFBB-408A-9CD3-B4D337230D26}" dt="2018-08-08T16:05:26.312" v="214" actId="20577"/>
          <ac:spMkLst>
            <pc:docMk/>
            <pc:sldMk cId="1949815197" sldId="303"/>
            <ac:spMk id="5" creationId="{00000000-0000-0000-0000-000000000000}"/>
          </ac:spMkLst>
        </pc:spChg>
      </pc:sldChg>
      <pc:sldChg chg="modSp">
        <pc:chgData name="" userId="" providerId="" clId="Web-{6A6E5F4D-CFBB-408A-9CD3-B4D337230D26}" dt="2018-08-08T15:36:39.039" v="72" actId="20577"/>
        <pc:sldMkLst>
          <pc:docMk/>
          <pc:sldMk cId="533413263" sldId="306"/>
        </pc:sldMkLst>
        <pc:spChg chg="mod">
          <ac:chgData name="" userId="" providerId="" clId="Web-{6A6E5F4D-CFBB-408A-9CD3-B4D337230D26}" dt="2018-08-08T15:36:39.039" v="72" actId="20577"/>
          <ac:spMkLst>
            <pc:docMk/>
            <pc:sldMk cId="533413263" sldId="306"/>
            <ac:spMk id="25603" creationId="{00000000-0000-0000-0000-000000000000}"/>
          </ac:spMkLst>
        </pc:spChg>
      </pc:sldChg>
      <pc:sldChg chg="modSp">
        <pc:chgData name="" userId="" providerId="" clId="Web-{6A6E5F4D-CFBB-408A-9CD3-B4D337230D26}" dt="2018-08-08T16:10:07.634" v="264" actId="20577"/>
        <pc:sldMkLst>
          <pc:docMk/>
          <pc:sldMk cId="331706298" sldId="311"/>
        </pc:sldMkLst>
        <pc:spChg chg="mod">
          <ac:chgData name="" userId="" providerId="" clId="Web-{6A6E5F4D-CFBB-408A-9CD3-B4D337230D26}" dt="2018-08-08T16:10:07.634" v="264" actId="20577"/>
          <ac:spMkLst>
            <pc:docMk/>
            <pc:sldMk cId="331706298" sldId="311"/>
            <ac:spMk id="5" creationId="{00000000-0000-0000-0000-000000000000}"/>
          </ac:spMkLst>
        </pc:spChg>
      </pc:sldChg>
      <pc:sldChg chg="modSp">
        <pc:chgData name="" userId="" providerId="" clId="Web-{6A6E5F4D-CFBB-408A-9CD3-B4D337230D26}" dt="2018-08-08T16:08:08.784" v="237" actId="20577"/>
        <pc:sldMkLst>
          <pc:docMk/>
          <pc:sldMk cId="2843013206" sldId="312"/>
        </pc:sldMkLst>
        <pc:spChg chg="mod">
          <ac:chgData name="" userId="" providerId="" clId="Web-{6A6E5F4D-CFBB-408A-9CD3-B4D337230D26}" dt="2018-08-08T16:08:08.784" v="237" actId="20577"/>
          <ac:spMkLst>
            <pc:docMk/>
            <pc:sldMk cId="2843013206" sldId="312"/>
            <ac:spMk id="3" creationId="{00000000-0000-0000-0000-000000000000}"/>
          </ac:spMkLst>
        </pc:spChg>
      </pc:sldChg>
      <pc:sldChg chg="modSp">
        <pc:chgData name="" userId="" providerId="" clId="Web-{6A6E5F4D-CFBB-408A-9CD3-B4D337230D26}" dt="2018-08-08T15:45:46.026" v="139" actId="1076"/>
        <pc:sldMkLst>
          <pc:docMk/>
          <pc:sldMk cId="2226997794" sldId="327"/>
        </pc:sldMkLst>
        <pc:spChg chg="mod">
          <ac:chgData name="" userId="" providerId="" clId="Web-{6A6E5F4D-CFBB-408A-9CD3-B4D337230D26}" dt="2018-08-08T15:38:47.383" v="87" actId="1076"/>
          <ac:spMkLst>
            <pc:docMk/>
            <pc:sldMk cId="2226997794" sldId="327"/>
            <ac:spMk id="9" creationId="{00000000-0000-0000-0000-000000000000}"/>
          </ac:spMkLst>
        </pc:spChg>
        <pc:spChg chg="mod">
          <ac:chgData name="" userId="" providerId="" clId="Web-{6A6E5F4D-CFBB-408A-9CD3-B4D337230D26}" dt="2018-08-08T15:39:07.789" v="88" actId="1076"/>
          <ac:spMkLst>
            <pc:docMk/>
            <pc:sldMk cId="2226997794" sldId="327"/>
            <ac:spMk id="10" creationId="{00000000-0000-0000-0000-000000000000}"/>
          </ac:spMkLst>
        </pc:spChg>
        <pc:spChg chg="mod">
          <ac:chgData name="" userId="" providerId="" clId="Web-{6A6E5F4D-CFBB-408A-9CD3-B4D337230D26}" dt="2018-08-08T15:45:46.026" v="139" actId="1076"/>
          <ac:spMkLst>
            <pc:docMk/>
            <pc:sldMk cId="2226997794" sldId="327"/>
            <ac:spMk id="11" creationId="{00000000-0000-0000-0000-000000000000}"/>
          </ac:spMkLst>
        </pc:spChg>
        <pc:spChg chg="mod">
          <ac:chgData name="" userId="" providerId="" clId="Web-{6A6E5F4D-CFBB-408A-9CD3-B4D337230D26}" dt="2018-08-08T15:45:34.901" v="138" actId="1076"/>
          <ac:spMkLst>
            <pc:docMk/>
            <pc:sldMk cId="2226997794" sldId="327"/>
            <ac:spMk id="13" creationId="{00000000-0000-0000-0000-000000000000}"/>
          </ac:spMkLst>
        </pc:spChg>
        <pc:spChg chg="mod">
          <ac:chgData name="" userId="" providerId="" clId="Web-{6A6E5F4D-CFBB-408A-9CD3-B4D337230D26}" dt="2018-08-08T15:43:24.525" v="131" actId="20577"/>
          <ac:spMkLst>
            <pc:docMk/>
            <pc:sldMk cId="2226997794" sldId="327"/>
            <ac:spMk id="15" creationId="{00000000-0000-0000-0000-000000000000}"/>
          </ac:spMkLst>
        </pc:spChg>
        <pc:spChg chg="mod">
          <ac:chgData name="" userId="" providerId="" clId="Web-{6A6E5F4D-CFBB-408A-9CD3-B4D337230D26}" dt="2018-08-08T15:44:29.791" v="137" actId="1076"/>
          <ac:spMkLst>
            <pc:docMk/>
            <pc:sldMk cId="2226997794" sldId="327"/>
            <ac:spMk id="16" creationId="{00000000-0000-0000-0000-000000000000}"/>
          </ac:spMkLst>
        </pc:spChg>
        <pc:cxnChg chg="mod">
          <ac:chgData name="" userId="" providerId="" clId="Web-{6A6E5F4D-CFBB-408A-9CD3-B4D337230D26}" dt="2018-08-08T15:44:12.166" v="135" actId="1076"/>
          <ac:cxnSpMkLst>
            <pc:docMk/>
            <pc:sldMk cId="2226997794" sldId="327"/>
            <ac:cxnSpMk id="18" creationId="{00000000-0000-0000-0000-000000000000}"/>
          </ac:cxnSpMkLst>
        </pc:cxnChg>
        <pc:cxnChg chg="mod">
          <ac:chgData name="" userId="" providerId="" clId="Web-{6A6E5F4D-CFBB-408A-9CD3-B4D337230D26}" dt="2018-08-08T15:44:22.213" v="136" actId="1076"/>
          <ac:cxnSpMkLst>
            <pc:docMk/>
            <pc:sldMk cId="2226997794" sldId="327"/>
            <ac:cxnSpMk id="21" creationId="{00000000-0000-0000-0000-000000000000}"/>
          </ac:cxnSpMkLst>
        </pc:cxnChg>
      </pc:sldChg>
      <pc:sldChg chg="addSp delSp modSp">
        <pc:chgData name="" userId="" providerId="" clId="Web-{6A6E5F4D-CFBB-408A-9CD3-B4D337230D26}" dt="2018-08-08T15:57:13.004" v="164" actId="1076"/>
        <pc:sldMkLst>
          <pc:docMk/>
          <pc:sldMk cId="694325908" sldId="328"/>
        </pc:sldMkLst>
        <pc:spChg chg="add del mod">
          <ac:chgData name="" userId="" providerId="" clId="Web-{6A6E5F4D-CFBB-408A-9CD3-B4D337230D26}" dt="2018-08-08T15:49:01.346" v="152"/>
          <ac:spMkLst>
            <pc:docMk/>
            <pc:sldMk cId="694325908" sldId="328"/>
            <ac:spMk id="5" creationId="{8FEE6D0A-C3D8-41E0-8E04-68729704EF69}"/>
          </ac:spMkLst>
        </pc:spChg>
        <pc:spChg chg="mod">
          <ac:chgData name="" userId="" providerId="" clId="Web-{6A6E5F4D-CFBB-408A-9CD3-B4D337230D26}" dt="2018-08-08T15:47:21.986" v="148" actId="1076"/>
          <ac:spMkLst>
            <pc:docMk/>
            <pc:sldMk cId="694325908" sldId="328"/>
            <ac:spMk id="7" creationId="{00000000-0000-0000-0000-000000000000}"/>
          </ac:spMkLst>
        </pc:spChg>
        <pc:spChg chg="mod">
          <ac:chgData name="" userId="" providerId="" clId="Web-{6A6E5F4D-CFBB-408A-9CD3-B4D337230D26}" dt="2018-08-08T15:57:13.004" v="164" actId="1076"/>
          <ac:spMkLst>
            <pc:docMk/>
            <pc:sldMk cId="694325908" sldId="328"/>
            <ac:spMk id="10" creationId="{00000000-0000-0000-0000-000000000000}"/>
          </ac:spMkLst>
        </pc:spChg>
        <pc:spChg chg="add del mod">
          <ac:chgData name="" userId="" providerId="" clId="Web-{6A6E5F4D-CFBB-408A-9CD3-B4D337230D26}" dt="2018-08-08T15:55:58.723" v="156"/>
          <ac:spMkLst>
            <pc:docMk/>
            <pc:sldMk cId="694325908" sldId="328"/>
            <ac:spMk id="14" creationId="{188EFC71-B53F-406C-BAA0-878DC593C547}"/>
          </ac:spMkLst>
        </pc:spChg>
        <pc:spChg chg="mod">
          <ac:chgData name="" userId="" providerId="" clId="Web-{6A6E5F4D-CFBB-408A-9CD3-B4D337230D26}" dt="2018-08-08T15:46:43.042" v="144" actId="1076"/>
          <ac:spMkLst>
            <pc:docMk/>
            <pc:sldMk cId="694325908" sldId="328"/>
            <ac:spMk id="19" creationId="{00000000-0000-0000-0000-000000000000}"/>
          </ac:spMkLst>
        </pc:spChg>
        <pc:picChg chg="del mod">
          <ac:chgData name="" userId="" providerId="" clId="Web-{6A6E5F4D-CFBB-408A-9CD3-B4D337230D26}" dt="2018-08-08T15:55:49.441" v="155"/>
          <ac:picMkLst>
            <pc:docMk/>
            <pc:sldMk cId="694325908" sldId="328"/>
            <ac:picMk id="6" creationId="{00000000-0000-0000-0000-000000000000}"/>
          </ac:picMkLst>
        </pc:picChg>
        <pc:picChg chg="add mod ord">
          <ac:chgData name="" userId="" providerId="" clId="Web-{6A6E5F4D-CFBB-408A-9CD3-B4D337230D26}" dt="2018-08-08T15:56:48.598" v="162" actId="1076"/>
          <ac:picMkLst>
            <pc:docMk/>
            <pc:sldMk cId="694325908" sldId="328"/>
            <ac:picMk id="15" creationId="{14C839BE-A8E7-4064-8F97-A7B95EBB8A4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54CF77-6B05-114E-914E-F892CDA68E0D}" type="datetimeFigureOut">
              <a:rPr lang="en-US" smtClean="0"/>
              <a:pPr/>
              <a:t>9/19/20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203BA2-9B40-914A-A2CD-2D1515C165C6}"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9" name="Footer Placeholder 8"/>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10" name="Slide Image Placeholder 9"/>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11" name="Slide Number Placeholder 10"/>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7A717-4004-4730-8FEC-7C0533E4646C}" type="slidenum">
              <a:rPr lang="en-US" smtClean="0"/>
              <a:pPr/>
              <a:t>‹#›</a:t>
            </a:fld>
            <a:endParaRPr lang="en-US" dirty="0"/>
          </a:p>
        </p:txBody>
      </p:sp>
      <p:sp>
        <p:nvSpPr>
          <p:cNvPr id="13" name="Date Placeholder 1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E4033-56C3-4E83-92F3-734198CCD7FC}" type="datetimeFigureOut">
              <a:rPr lang="en-US" smtClean="0"/>
              <a:pPr/>
              <a:t>9/19/20</a:t>
            </a:fld>
            <a:endParaRPr lang="en-US" dirty="0"/>
          </a:p>
        </p:txBody>
      </p:sp>
      <p:sp>
        <p:nvSpPr>
          <p:cNvPr id="14" name="Notes Placeholder 13"/>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8939222"/>
      </p:ext>
    </p:extLst>
  </p:cSld>
  <p:clrMap bg1="lt1" tx1="dk1" bg2="lt2" tx2="dk2" accent1="accent1" accent2="accent2" accent3="accent3" accent4="accent4" accent5="accent5" accent6="accent6" hlink="hlink" folHlink="folHlink"/>
  <p:hf hdr="0" ftr="0" dt="0"/>
  <p:notesStyle>
    <a:lvl1pPr marL="1714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a:buNone/>
            </a:pP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4376392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smtClean="0"/>
              <a:t>Funds can stay in HSA</a:t>
            </a:r>
            <a:r>
              <a:rPr lang="en-US" b="1" baseline="0" dirty="0" smtClean="0"/>
              <a:t> for year</a:t>
            </a:r>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3</a:t>
            </a:fld>
            <a:endParaRPr lang="en-GB" alt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7782769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a:buNone/>
            </a:pP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6</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271539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See Publication 502, Medical and Dental Expenses, for more information </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9</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1301446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TIP</a:t>
            </a:r>
            <a:r>
              <a:rPr lang="en-US" sz="1200" b="1" kern="1200" dirty="0">
                <a:solidFill>
                  <a:schemeClr val="tx1"/>
                </a:solidFill>
                <a:effectLst/>
                <a:latin typeface="+mn-lt"/>
                <a:ea typeface="+mn-ea"/>
                <a:cs typeface="+mn-cs"/>
              </a:rPr>
              <a:t>: A child of parents who are divorced, separated, or living apart for the last six months of the calendar year is treated as the dependent of both parents (for medical expenses) whether or not the custodial parent releases the claim to the child’s exemption.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 Even taxpayers who have a self-only HDHP may use the money in their HSA to pay the unreimbursed medical expenses for their spouse or other family members (as described previously).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10</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409978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a:buNone/>
            </a:pP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14</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887082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17A717-4004-4730-8FEC-7C0533E4646C}"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764563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dirty="0" smtClean="0"/>
              <a:t>NTTC Training – TY 2020</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E57DFDC5-7241-4108-B500-04EC5A9C304D}" type="slidenum">
              <a:rPr lang="en-US" smtClean="0"/>
              <a:pPr/>
              <a:t>‹#›</a:t>
            </a:fld>
            <a:endParaRPr lang="en-US" dirty="0"/>
          </a:p>
        </p:txBody>
      </p:sp>
      <p:sp>
        <p:nvSpPr>
          <p:cNvPr id="4" name="Content Placeholder 3"/>
          <p:cNvSpPr>
            <a:spLocks noGrp="1"/>
          </p:cNvSpPr>
          <p:nvPr>
            <p:ph sz="quarter" idx="12"/>
          </p:nvPr>
        </p:nvSpPr>
        <p:spPr/>
        <p:txBody>
          <a:bodyPr/>
          <a:lstStyle>
            <a:lvl4pPr marL="1944639" indent="-227008">
              <a:defRPr/>
            </a:lvl4pPr>
            <a:lvl5pPr marL="2397065" indent="-22700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792954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NTTC Training – TY 2020</a:t>
            </a:r>
            <a:endParaRPr lang="en-US" dirty="0"/>
          </a:p>
        </p:txBody>
      </p:sp>
      <p:sp>
        <p:nvSpPr>
          <p:cNvPr id="5" name="Slide Number Placeholder 4"/>
          <p:cNvSpPr>
            <a:spLocks noGrp="1"/>
          </p:cNvSpPr>
          <p:nvPr>
            <p:ph type="sldNum" sz="quarter" idx="12"/>
          </p:nvPr>
        </p:nvSpPr>
        <p:spPr/>
        <p:txBody>
          <a:bodyPr/>
          <a:lstStyle/>
          <a:p>
            <a:fld id="{E57DFDC5-7241-4108-B500-04EC5A9C304D}" type="slidenum">
              <a:rPr lang="en-US" smtClean="0"/>
              <a:pPr/>
              <a:t>‹#›</a:t>
            </a:fld>
            <a:endParaRPr lang="en-US" dirty="0"/>
          </a:p>
        </p:txBody>
      </p:sp>
      <p:sp>
        <p:nvSpPr>
          <p:cNvPr id="6" name="Text Placeholder 5"/>
          <p:cNvSpPr>
            <a:spLocks noGrp="1"/>
          </p:cNvSpPr>
          <p:nvPr>
            <p:ph type="body" sz="quarter" idx="15"/>
          </p:nvPr>
        </p:nvSpPr>
        <p:spPr>
          <a:xfrm>
            <a:off x="1282701"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52567044"/>
      </p:ext>
    </p:extLst>
  </p:cSld>
  <p:clrMapOvr>
    <a:masterClrMapping/>
  </p:clrMapOvr>
  <p:timing>
    <p:tnLst>
      <p:par>
        <p:cTn id="1" dur="indefinite" restart="never" nodeType="tmRoot"/>
      </p:par>
    </p:tnLst>
  </p:timing>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6" pos="9259" userDrawn="1">
          <p15:clr>
            <a:srgbClr val="FBAE40"/>
          </p15:clr>
        </p15:guide>
        <p15:guide id="8" pos="520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NTTC Training – TY 2020</a:t>
            </a:r>
            <a:endParaRPr lang="en-US" dirty="0"/>
          </a:p>
        </p:txBody>
      </p:sp>
      <p:sp>
        <p:nvSpPr>
          <p:cNvPr id="9" name="Slide Number Placeholder 8"/>
          <p:cNvSpPr>
            <a:spLocks noGrp="1"/>
          </p:cNvSpPr>
          <p:nvPr>
            <p:ph type="sldNum" sz="quarter" idx="12"/>
          </p:nvPr>
        </p:nvSpPr>
        <p:spPr/>
        <p:txBody>
          <a:bodyPr/>
          <a:lstStyle/>
          <a:p>
            <a:fld id="{E57DFDC5-7241-4108-B500-04EC5A9C304D}" type="slidenum">
              <a:rPr lang="en-US" smtClean="0"/>
              <a:pPr/>
              <a:t>‹#›</a:t>
            </a:fld>
            <a:endParaRPr lang="en-US" dirty="0"/>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212910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dirty="0" smtClean="0"/>
              <a:t>NTTC Training – TY 2020</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E57DFDC5-7241-4108-B500-04EC5A9C304D}" type="slidenum">
              <a:rPr lang="en-US" smtClean="0"/>
              <a:pPr/>
              <a:t>‹#›</a:t>
            </a:fld>
            <a:endParaRPr lang="en-US" dirty="0"/>
          </a:p>
        </p:txBody>
      </p:sp>
      <p:sp>
        <p:nvSpPr>
          <p:cNvPr id="4" name="Content Placeholder 3"/>
          <p:cNvSpPr>
            <a:spLocks noGrp="1"/>
          </p:cNvSpPr>
          <p:nvPr>
            <p:ph sz="quarter" idx="12"/>
          </p:nvPr>
        </p:nvSpPr>
        <p:spPr>
          <a:xfrm>
            <a:off x="1278833" y="1761435"/>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69538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NTTC Training – TY 2020</a:t>
            </a:r>
            <a:endParaRPr lang="en-US" dirty="0"/>
          </a:p>
        </p:txBody>
      </p:sp>
      <p:sp>
        <p:nvSpPr>
          <p:cNvPr id="5" name="Slide Number Placeholder 4"/>
          <p:cNvSpPr>
            <a:spLocks noGrp="1"/>
          </p:cNvSpPr>
          <p:nvPr>
            <p:ph type="sldNum" sz="quarter" idx="12"/>
          </p:nvPr>
        </p:nvSpPr>
        <p:spPr/>
        <p:txBody>
          <a:bodyPr/>
          <a:lstStyle/>
          <a:p>
            <a:fld id="{E57DFDC5-7241-4108-B500-04EC5A9C304D}"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73815706"/>
      </p:ext>
    </p:extLst>
  </p:cSld>
  <p:clrMapOvr>
    <a:masterClrMapping/>
  </p:clrMapOvr>
  <p:transition>
    <p:fade/>
  </p:transition>
  <p:timing>
    <p:tnLst>
      <p:par>
        <p:cTn id="1" dur="indefinite" restart="never" nodeType="tmRoot"/>
      </p:par>
    </p:tnLst>
  </p:timing>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6"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NTTC Training – TY 2020</a:t>
            </a:r>
            <a:endParaRPr lang="en-US" dirty="0"/>
          </a:p>
        </p:txBody>
      </p:sp>
      <p:sp>
        <p:nvSpPr>
          <p:cNvPr id="4" name="Slide Number Placeholder 3"/>
          <p:cNvSpPr>
            <a:spLocks noGrp="1"/>
          </p:cNvSpPr>
          <p:nvPr>
            <p:ph type="sldNum" sz="quarter" idx="12"/>
          </p:nvPr>
        </p:nvSpPr>
        <p:spPr/>
        <p:txBody>
          <a:bodyPr/>
          <a:lstStyle/>
          <a:p>
            <a:fld id="{E57DFDC5-7241-4108-B500-04EC5A9C304D}" type="slidenum">
              <a:rPr lang="en-US" smtClean="0"/>
              <a:pPr/>
              <a:t>‹#›</a:t>
            </a:fld>
            <a:endParaRPr 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445930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NTTC Training – TY 2020</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fld id="{E57DFDC5-7241-4108-B500-04EC5A9C304D}" type="slidenum">
              <a:rPr lang="en-US" smtClean="0"/>
              <a:pPr/>
              <a:t>‹#›</a:t>
            </a:fld>
            <a:endParaRPr 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dirty="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dirty="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dirty="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dirty="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798571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r>
              <a:rPr lang="en-US" dirty="0" smtClean="0"/>
              <a:t>NTTC Training – TY 2020</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fld id="{E57DFDC5-7241-4108-B500-04EC5A9C304D}" type="slidenum">
              <a:rPr lang="en-US" smtClean="0"/>
              <a:pPr/>
              <a:t>‹#›</a:t>
            </a:fld>
            <a:endParaRPr lang="en-US" dirty="0"/>
          </a:p>
        </p:txBody>
      </p:sp>
      <p:pic>
        <p:nvPicPr>
          <p:cNvPr id="7" name="Picture 6"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90"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pic>
        <p:nvPicPr>
          <p:cNvPr id="10" name="Picture 9"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7"/>
            <a:ext cx="3148613" cy="547219"/>
          </a:xfrm>
          <a:prstGeom prst="rect">
            <a:avLst/>
          </a:prstGeom>
        </p:spPr>
      </p:pic>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1808629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Lst>
  <p:transition>
    <p:fade/>
  </p:transition>
  <p:timing>
    <p:tnLst>
      <p:par>
        <p:cTn id="1" dur="indefinite" restart="never" nodeType="tmRoot"/>
      </p:par>
    </p:tnLst>
  </p:timing>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6505" y="3824337"/>
            <a:ext cx="6966441" cy="1112839"/>
          </a:xfrm>
        </p:spPr>
        <p:txBody>
          <a:bodyPr/>
          <a:lstStyle/>
          <a:p>
            <a:r>
              <a:rPr lang="en-US" dirty="0" smtClean="0"/>
              <a:t>Core</a:t>
            </a:r>
          </a:p>
          <a:p>
            <a:r>
              <a:rPr lang="en-US" dirty="0" smtClean="0"/>
              <a:t>Publish date: </a:t>
            </a:r>
            <a:r>
              <a:rPr lang="en-US" smtClean="0"/>
              <a:t>September</a:t>
            </a:r>
            <a:r>
              <a:rPr lang="en-US" smtClean="0"/>
              <a:t> </a:t>
            </a:r>
            <a:r>
              <a:rPr lang="en-US" smtClean="0"/>
              <a:t>22</a:t>
            </a:r>
            <a:r>
              <a:rPr lang="en-US" smtClean="0"/>
              <a:t>, </a:t>
            </a:r>
            <a:r>
              <a:rPr lang="en-US" dirty="0" smtClean="0"/>
              <a:t>2020</a:t>
            </a:r>
            <a:endParaRPr lang="en-US" dirty="0"/>
          </a:p>
        </p:txBody>
      </p:sp>
      <p:sp>
        <p:nvSpPr>
          <p:cNvPr id="2" name="Title 1"/>
          <p:cNvSpPr>
            <a:spLocks noGrp="1"/>
          </p:cNvSpPr>
          <p:nvPr>
            <p:ph type="title"/>
          </p:nvPr>
        </p:nvSpPr>
        <p:spPr>
          <a:xfrm>
            <a:off x="914458" y="2224751"/>
            <a:ext cx="6970533" cy="1219200"/>
          </a:xfrm>
        </p:spPr>
        <p:txBody>
          <a:bodyPr/>
          <a:lstStyle/>
          <a:p>
            <a:r>
              <a:rPr lang="en-US" dirty="0" smtClean="0"/>
              <a:t>NTTC Virtual Training</a:t>
            </a:r>
            <a:br>
              <a:rPr lang="en-US" dirty="0" smtClean="0"/>
            </a:br>
            <a:r>
              <a:rPr lang="en-US" dirty="0" smtClean="0"/>
              <a:t>Health Savings Accounts</a:t>
            </a:r>
            <a:br>
              <a:rPr lang="en-US" dirty="0" smtClean="0"/>
            </a:br>
            <a:r>
              <a:rPr lang="en-US" dirty="0" smtClean="0"/>
              <a:t>Part 4</a:t>
            </a:r>
            <a:br>
              <a:rPr lang="en-US" dirty="0" smtClean="0"/>
            </a:br>
            <a:r>
              <a:rPr lang="en-US" dirty="0" smtClean="0"/>
              <a:t>Distributions </a:t>
            </a:r>
            <a:br>
              <a:rPr lang="en-US" dirty="0" smtClean="0"/>
            </a:b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44978614"/>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 2020</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10</a:t>
            </a:fld>
            <a:endParaRPr lang="en-US" dirty="0"/>
          </a:p>
        </p:txBody>
      </p:sp>
      <p:sp>
        <p:nvSpPr>
          <p:cNvPr id="3" name="Content Placeholder 2"/>
          <p:cNvSpPr>
            <a:spLocks noGrp="1"/>
          </p:cNvSpPr>
          <p:nvPr>
            <p:ph sz="quarter" idx="12"/>
          </p:nvPr>
        </p:nvSpPr>
        <p:spPr/>
        <p:txBody>
          <a:bodyPr>
            <a:normAutofit fontScale="92500" lnSpcReduction="20000"/>
          </a:bodyPr>
          <a:lstStyle/>
          <a:p>
            <a:r>
              <a:rPr lang="en-US" dirty="0" smtClean="0"/>
              <a:t>Qualifying expenses incurred by </a:t>
            </a:r>
          </a:p>
          <a:p>
            <a:pPr lvl="1"/>
            <a:r>
              <a:rPr lang="en-US" dirty="0" smtClean="0"/>
              <a:t>Taxpayer </a:t>
            </a:r>
            <a:r>
              <a:rPr lang="en-US" dirty="0"/>
              <a:t>and spouse</a:t>
            </a:r>
            <a:endParaRPr lang="en-US" dirty="0" smtClean="0"/>
          </a:p>
          <a:p>
            <a:pPr lvl="1"/>
            <a:r>
              <a:rPr lang="en-US" dirty="0" smtClean="0"/>
              <a:t>Dependents </a:t>
            </a:r>
            <a:r>
              <a:rPr lang="en-US" dirty="0"/>
              <a:t>claimed on</a:t>
            </a:r>
            <a:r>
              <a:rPr lang="en-US" dirty="0" smtClean="0"/>
              <a:t> return</a:t>
            </a:r>
            <a:endParaRPr lang="en-US" dirty="0"/>
          </a:p>
          <a:p>
            <a:pPr lvl="1"/>
            <a:r>
              <a:rPr lang="en-US" dirty="0" smtClean="0"/>
              <a:t>Others who </a:t>
            </a:r>
            <a:r>
              <a:rPr lang="en-US" dirty="0"/>
              <a:t>could have been claimed as a dependent</a:t>
            </a:r>
            <a:r>
              <a:rPr lang="en-US" dirty="0" smtClean="0"/>
              <a:t> except that </a:t>
            </a:r>
          </a:p>
          <a:p>
            <a:pPr lvl="2"/>
            <a:r>
              <a:rPr lang="en-US" dirty="0" smtClean="0"/>
              <a:t>Person </a:t>
            </a:r>
            <a:r>
              <a:rPr lang="en-US" dirty="0"/>
              <a:t>filed a joint </a:t>
            </a:r>
            <a:r>
              <a:rPr lang="en-US" dirty="0" smtClean="0"/>
              <a:t>return – </a:t>
            </a:r>
            <a:r>
              <a:rPr lang="en-US" b="1" dirty="0" smtClean="0"/>
              <a:t>or</a:t>
            </a:r>
            <a:r>
              <a:rPr lang="en-US" dirty="0" smtClean="0"/>
              <a:t> –</a:t>
            </a:r>
          </a:p>
          <a:p>
            <a:pPr lvl="2"/>
            <a:r>
              <a:rPr lang="en-US" dirty="0"/>
              <a:t>P</a:t>
            </a:r>
            <a:r>
              <a:rPr lang="en-US" dirty="0" smtClean="0"/>
              <a:t>erson failed gross income test ($4,300 for 2020) – </a:t>
            </a:r>
            <a:r>
              <a:rPr lang="en-US" b="1" dirty="0" smtClean="0"/>
              <a:t>or </a:t>
            </a:r>
            <a:r>
              <a:rPr lang="en-US" dirty="0" smtClean="0"/>
              <a:t>–</a:t>
            </a:r>
            <a:endParaRPr lang="en-US" b="1" dirty="0" smtClean="0"/>
          </a:p>
          <a:p>
            <a:pPr lvl="2"/>
            <a:r>
              <a:rPr lang="en-US" dirty="0"/>
              <a:t>T</a:t>
            </a:r>
            <a:r>
              <a:rPr lang="en-US" dirty="0" smtClean="0"/>
              <a:t>axpayer </a:t>
            </a:r>
            <a:r>
              <a:rPr lang="en-US" dirty="0"/>
              <a:t>or spouse</a:t>
            </a:r>
            <a:r>
              <a:rPr lang="en-US" dirty="0" smtClean="0"/>
              <a:t> could </a:t>
            </a:r>
            <a:r>
              <a:rPr lang="en-US" dirty="0"/>
              <a:t>be claimed as a dependent on</a:t>
            </a:r>
            <a:r>
              <a:rPr lang="en-US" dirty="0" smtClean="0"/>
              <a:t> another’s return</a:t>
            </a:r>
          </a:p>
          <a:p>
            <a:pPr lvl="1">
              <a:buFont typeface="Wingdings" panose="05000000000000000000" pitchFamily="2" charset="2"/>
              <a:buChar char="Ø"/>
            </a:pPr>
            <a:r>
              <a:rPr lang="en-US" dirty="0" smtClean="0"/>
              <a:t>Even if it’s a self-only high deductible health plan (HDHP)</a:t>
            </a:r>
          </a:p>
          <a:p>
            <a:endParaRPr lang="en-US" dirty="0"/>
          </a:p>
        </p:txBody>
      </p:sp>
      <p:sp>
        <p:nvSpPr>
          <p:cNvPr id="2" name="Title 1"/>
          <p:cNvSpPr>
            <a:spLocks noGrp="1"/>
          </p:cNvSpPr>
          <p:nvPr>
            <p:ph type="title"/>
          </p:nvPr>
        </p:nvSpPr>
        <p:spPr/>
        <p:txBody>
          <a:bodyPr>
            <a:normAutofit/>
          </a:bodyPr>
          <a:lstStyle/>
          <a:p>
            <a:r>
              <a:rPr lang="en-US" dirty="0" smtClean="0"/>
              <a:t>Qualifying Expense for Family members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021384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11</a:t>
            </a:fld>
            <a:endParaRPr lang="en-US" dirty="0"/>
          </a:p>
        </p:txBody>
      </p:sp>
      <p:sp>
        <p:nvSpPr>
          <p:cNvPr id="4" name="Content Placeholder 3"/>
          <p:cNvSpPr>
            <a:spLocks noGrp="1"/>
          </p:cNvSpPr>
          <p:nvPr>
            <p:ph sz="quarter" idx="12"/>
          </p:nvPr>
        </p:nvSpPr>
        <p:spPr/>
        <p:txBody>
          <a:bodyPr>
            <a:normAutofit lnSpcReduction="10000"/>
          </a:bodyPr>
          <a:lstStyle/>
          <a:p>
            <a:r>
              <a:rPr lang="en-US" dirty="0" smtClean="0"/>
              <a:t>Juan has an HSA and a </a:t>
            </a:r>
            <a:r>
              <a:rPr lang="en-US" b="1" dirty="0" smtClean="0"/>
              <a:t>self-only </a:t>
            </a:r>
            <a:r>
              <a:rPr lang="en-US" dirty="0" smtClean="0"/>
              <a:t>HDHP. Juan can use his HSA to pay qualified medical expenses for which of the following individuals?</a:t>
            </a:r>
          </a:p>
          <a:p>
            <a:pPr lvl="1"/>
            <a:r>
              <a:rPr lang="en-US" dirty="0" smtClean="0"/>
              <a:t>Juan’s spouse</a:t>
            </a:r>
          </a:p>
          <a:p>
            <a:pPr lvl="1"/>
            <a:r>
              <a:rPr lang="en-US" dirty="0" smtClean="0"/>
              <a:t>Juan’s cousin (could not be his dependent)</a:t>
            </a:r>
          </a:p>
          <a:p>
            <a:pPr lvl="1"/>
            <a:r>
              <a:rPr lang="en-US" dirty="0" smtClean="0"/>
              <a:t>Juan’s dependent children</a:t>
            </a:r>
          </a:p>
          <a:p>
            <a:pPr lvl="1"/>
            <a:r>
              <a:rPr lang="en-US" dirty="0" smtClean="0"/>
              <a:t>Juan has a self-only HDHP so only Juan’s medical expenses qualify</a:t>
            </a:r>
          </a:p>
          <a:p>
            <a:pPr lvl="1"/>
            <a:endParaRPr lang="en-US" dirty="0"/>
          </a:p>
        </p:txBody>
      </p:sp>
      <p:sp>
        <p:nvSpPr>
          <p:cNvPr id="5" name="Title 4"/>
          <p:cNvSpPr>
            <a:spLocks noGrp="1"/>
          </p:cNvSpPr>
          <p:nvPr>
            <p:ph type="title"/>
          </p:nvPr>
        </p:nvSpPr>
        <p:spPr/>
        <p:txBody>
          <a:bodyPr>
            <a:normAutofit/>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12</a:t>
            </a:fld>
            <a:endParaRPr lang="en-US" dirty="0"/>
          </a:p>
        </p:txBody>
      </p:sp>
      <p:sp>
        <p:nvSpPr>
          <p:cNvPr id="4" name="Content Placeholder 3"/>
          <p:cNvSpPr>
            <a:spLocks noGrp="1"/>
          </p:cNvSpPr>
          <p:nvPr>
            <p:ph sz="quarter" idx="12"/>
          </p:nvPr>
        </p:nvSpPr>
        <p:spPr/>
        <p:txBody>
          <a:bodyPr>
            <a:normAutofit lnSpcReduction="10000"/>
          </a:bodyPr>
          <a:lstStyle/>
          <a:p>
            <a:r>
              <a:rPr lang="en-US" dirty="0" smtClean="0"/>
              <a:t>Juan has an HSA and a </a:t>
            </a:r>
            <a:r>
              <a:rPr lang="en-US" b="1" dirty="0" smtClean="0"/>
              <a:t>self-only </a:t>
            </a:r>
            <a:r>
              <a:rPr lang="en-US" dirty="0" smtClean="0"/>
              <a:t>HDHP. Juan can use his HSA to pay qualified medical expenses for which of the following individuals?</a:t>
            </a:r>
          </a:p>
          <a:p>
            <a:pPr lvl="1"/>
            <a:r>
              <a:rPr lang="en-US" dirty="0" smtClean="0">
                <a:solidFill>
                  <a:srgbClr val="0000FF"/>
                </a:solidFill>
              </a:rPr>
              <a:t>Juan’s spouse</a:t>
            </a:r>
          </a:p>
          <a:p>
            <a:pPr lvl="1"/>
            <a:r>
              <a:rPr lang="en-US" dirty="0" smtClean="0"/>
              <a:t>Juan’s cousin (could not be his dependent)</a:t>
            </a:r>
          </a:p>
          <a:p>
            <a:pPr lvl="1"/>
            <a:r>
              <a:rPr lang="en-US" dirty="0" smtClean="0">
                <a:solidFill>
                  <a:srgbClr val="0000FF"/>
                </a:solidFill>
              </a:rPr>
              <a:t>Juan’s dependent children</a:t>
            </a:r>
          </a:p>
          <a:p>
            <a:pPr lvl="1"/>
            <a:r>
              <a:rPr lang="en-US" dirty="0" smtClean="0">
                <a:solidFill>
                  <a:srgbClr val="0000FF"/>
                </a:solidFill>
              </a:rPr>
              <a:t>Juan</a:t>
            </a:r>
            <a:r>
              <a:rPr lang="en-US" dirty="0" smtClean="0"/>
              <a:t> </a:t>
            </a:r>
            <a:r>
              <a:rPr lang="en-US" strike="sngStrike" dirty="0" smtClean="0"/>
              <a:t>has a self-only HDDP so only Juan’s medical expenses qualify</a:t>
            </a:r>
          </a:p>
          <a:p>
            <a:pPr lvl="1"/>
            <a:endParaRPr lang="en-US" dirty="0"/>
          </a:p>
        </p:txBody>
      </p:sp>
      <p:sp>
        <p:nvSpPr>
          <p:cNvPr id="5" name="Title 4"/>
          <p:cNvSpPr>
            <a:spLocks noGrp="1"/>
          </p:cNvSpPr>
          <p:nvPr>
            <p:ph type="title"/>
          </p:nvPr>
        </p:nvSpPr>
        <p:spPr/>
        <p:txBody>
          <a:bodyPr>
            <a:normAutofit/>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13</a:t>
            </a:fld>
            <a:endParaRPr lang="en-US" dirty="0"/>
          </a:p>
        </p:txBody>
      </p:sp>
      <p:sp>
        <p:nvSpPr>
          <p:cNvPr id="4" name="Content Placeholder 3"/>
          <p:cNvSpPr>
            <a:spLocks noGrp="1"/>
          </p:cNvSpPr>
          <p:nvPr>
            <p:ph sz="quarter" idx="12"/>
          </p:nvPr>
        </p:nvSpPr>
        <p:spPr/>
        <p:txBody>
          <a:bodyPr>
            <a:normAutofit lnSpcReduction="10000"/>
          </a:bodyPr>
          <a:lstStyle/>
          <a:p>
            <a:r>
              <a:rPr lang="en-US" dirty="0" smtClean="0"/>
              <a:t>Juan is 36 and  married</a:t>
            </a:r>
          </a:p>
          <a:p>
            <a:r>
              <a:rPr lang="en-US" dirty="0" smtClean="0"/>
              <a:t>Juan has 2 children with the following medical expenses in 2019</a:t>
            </a:r>
          </a:p>
          <a:p>
            <a:pPr lvl="1"/>
            <a:r>
              <a:rPr lang="en-US" dirty="0" smtClean="0"/>
              <a:t>Doctor co-pays: $2,500</a:t>
            </a:r>
          </a:p>
          <a:p>
            <a:pPr lvl="1"/>
            <a:r>
              <a:rPr lang="en-US" dirty="0" smtClean="0"/>
              <a:t>Prescriptions: $1,006</a:t>
            </a:r>
          </a:p>
          <a:p>
            <a:r>
              <a:rPr lang="en-US" dirty="0" smtClean="0"/>
              <a:t>Juan withdrew $3,506 from his HSA to pay medical expenses</a:t>
            </a:r>
            <a:endParaRPr lang="en-US" dirty="0"/>
          </a:p>
        </p:txBody>
      </p:sp>
      <p:sp>
        <p:nvSpPr>
          <p:cNvPr id="5" name="Title 4"/>
          <p:cNvSpPr>
            <a:spLocks noGrp="1"/>
          </p:cNvSpPr>
          <p:nvPr>
            <p:ph type="title"/>
          </p:nvPr>
        </p:nvSpPr>
        <p:spPr/>
        <p:txBody>
          <a:bodyPr/>
          <a:lstStyle/>
          <a:p>
            <a:r>
              <a:rPr lang="en-US" dirty="0" smtClean="0"/>
              <a:t>HSA Distribution TaxSlayer Entry 2019</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081001" y="1324162"/>
            <a:ext cx="9960740" cy="4668556"/>
          </a:xfrm>
          <a:prstGeom prst="rect">
            <a:avLst/>
          </a:prstGeom>
          <a:ln>
            <a:solidFill>
              <a:schemeClr val="tx1"/>
            </a:solidFill>
          </a:ln>
        </p:spPr>
      </p:pic>
      <p:sp>
        <p:nvSpPr>
          <p:cNvPr id="3" name="Footer Placeholder 2"/>
          <p:cNvSpPr>
            <a:spLocks noGrp="1"/>
          </p:cNvSpPr>
          <p:nvPr>
            <p:ph type="ftr" sz="quarter" idx="11"/>
          </p:nvPr>
        </p:nvSpPr>
        <p:spPr/>
        <p:txBody>
          <a:bodyPr/>
          <a:lstStyle/>
          <a:p>
            <a:r>
              <a:rPr lang="en-US" dirty="0" smtClean="0"/>
              <a:t>NTTC Training – TY 2020</a:t>
            </a:r>
            <a:endParaRPr lang="en-US" dirty="0"/>
          </a:p>
        </p:txBody>
      </p:sp>
      <p:sp>
        <p:nvSpPr>
          <p:cNvPr id="4" name="Slide Number Placeholder 3"/>
          <p:cNvSpPr>
            <a:spLocks noGrp="1"/>
          </p:cNvSpPr>
          <p:nvPr>
            <p:ph type="sldNum" sz="quarter" idx="12"/>
          </p:nvPr>
        </p:nvSpPr>
        <p:spPr/>
        <p:txBody>
          <a:bodyPr/>
          <a:lstStyle/>
          <a:p>
            <a:fld id="{E57DFDC5-7241-4108-B500-04EC5A9C304D}" type="slidenum">
              <a:rPr lang="en-US" smtClean="0"/>
              <a:pPr/>
              <a:t>14</a:t>
            </a:fld>
            <a:endParaRPr lang="en-US" dirty="0"/>
          </a:p>
        </p:txBody>
      </p:sp>
      <p:sp>
        <p:nvSpPr>
          <p:cNvPr id="2" name="Title 1"/>
          <p:cNvSpPr>
            <a:spLocks noGrp="1"/>
          </p:cNvSpPr>
          <p:nvPr>
            <p:ph type="title"/>
          </p:nvPr>
        </p:nvSpPr>
        <p:spPr/>
        <p:txBody>
          <a:bodyPr/>
          <a:lstStyle/>
          <a:p>
            <a:r>
              <a:rPr lang="en-US" dirty="0"/>
              <a:t>Form 1099-SA Distributions</a:t>
            </a:r>
          </a:p>
        </p:txBody>
      </p:sp>
      <p:sp>
        <p:nvSpPr>
          <p:cNvPr id="6" name="Rounded Rectangle 5"/>
          <p:cNvSpPr/>
          <p:nvPr/>
        </p:nvSpPr>
        <p:spPr>
          <a:xfrm>
            <a:off x="5720440" y="2942773"/>
            <a:ext cx="1876777" cy="2101144"/>
          </a:xfrm>
          <a:prstGeom prst="roundRect">
            <a:avLst>
              <a:gd name="adj" fmla="val 7278"/>
            </a:avLst>
          </a:prstGeom>
          <a:no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476288" y="4044956"/>
            <a:ext cx="4021667" cy="323165"/>
          </a:xfrm>
          <a:prstGeom prst="rect">
            <a:avLst/>
          </a:prstGeom>
          <a:noFill/>
        </p:spPr>
        <p:txBody>
          <a:bodyPr wrap="square" rtlCol="0">
            <a:spAutoFit/>
          </a:bodyPr>
          <a:lstStyle/>
          <a:p>
            <a:r>
              <a:rPr lang="en-US" sz="1500" dirty="0" smtClean="0"/>
              <a:t>√</a:t>
            </a:r>
            <a:endParaRPr lang="en-US" sz="1500" dirty="0"/>
          </a:p>
        </p:txBody>
      </p:sp>
      <p:sp>
        <p:nvSpPr>
          <p:cNvPr id="10" name="TextBox 9"/>
          <p:cNvSpPr txBox="1"/>
          <p:nvPr/>
        </p:nvSpPr>
        <p:spPr>
          <a:xfrm>
            <a:off x="6013456" y="3124203"/>
            <a:ext cx="4021667" cy="323165"/>
          </a:xfrm>
          <a:prstGeom prst="rect">
            <a:avLst/>
          </a:prstGeom>
          <a:noFill/>
        </p:spPr>
        <p:txBody>
          <a:bodyPr wrap="square" rtlCol="0">
            <a:spAutoFit/>
          </a:bodyPr>
          <a:lstStyle/>
          <a:p>
            <a:r>
              <a:rPr lang="en-US" sz="1500" dirty="0" smtClean="0"/>
              <a:t>$3,506</a:t>
            </a:r>
            <a:endParaRPr lang="en-US" sz="1500" dirty="0"/>
          </a:p>
        </p:txBody>
      </p:sp>
      <p:sp>
        <p:nvSpPr>
          <p:cNvPr id="11" name="TextBox 10"/>
          <p:cNvSpPr txBox="1"/>
          <p:nvPr/>
        </p:nvSpPr>
        <p:spPr>
          <a:xfrm>
            <a:off x="6024040" y="3663953"/>
            <a:ext cx="4021667" cy="323165"/>
          </a:xfrm>
          <a:prstGeom prst="rect">
            <a:avLst/>
          </a:prstGeom>
          <a:noFill/>
        </p:spPr>
        <p:txBody>
          <a:bodyPr wrap="square" rtlCol="0">
            <a:spAutoFit/>
          </a:bodyPr>
          <a:lstStyle/>
          <a:p>
            <a:r>
              <a:rPr lang="en-US" sz="1500" dirty="0" smtClean="0"/>
              <a:t>      1</a:t>
            </a:r>
            <a:endParaRPr lang="en-US" sz="1500" dirty="0"/>
          </a:p>
        </p:txBody>
      </p:sp>
      <p:sp>
        <p:nvSpPr>
          <p:cNvPr id="12" name="TextBox 11"/>
          <p:cNvSpPr txBox="1"/>
          <p:nvPr/>
        </p:nvSpPr>
        <p:spPr>
          <a:xfrm>
            <a:off x="1422406" y="2057403"/>
            <a:ext cx="4021667" cy="784830"/>
          </a:xfrm>
          <a:prstGeom prst="rect">
            <a:avLst/>
          </a:prstGeom>
          <a:noFill/>
        </p:spPr>
        <p:txBody>
          <a:bodyPr wrap="square" rtlCol="0">
            <a:spAutoFit/>
          </a:bodyPr>
          <a:lstStyle/>
          <a:p>
            <a:r>
              <a:rPr lang="en-US" sz="1500" dirty="0" smtClean="0"/>
              <a:t>Acme Inc</a:t>
            </a:r>
          </a:p>
          <a:p>
            <a:r>
              <a:rPr lang="en-US" sz="1500" dirty="0" smtClean="0"/>
              <a:t>974 Lincoln Ave</a:t>
            </a:r>
          </a:p>
          <a:p>
            <a:r>
              <a:rPr lang="en-US" sz="1500" dirty="0" smtClean="0"/>
              <a:t>Austin, TX 78737</a:t>
            </a:r>
            <a:endParaRPr lang="en-US" sz="1500" dirty="0"/>
          </a:p>
        </p:txBody>
      </p:sp>
      <p:sp>
        <p:nvSpPr>
          <p:cNvPr id="13" name="TextBox 12"/>
          <p:cNvSpPr txBox="1"/>
          <p:nvPr/>
        </p:nvSpPr>
        <p:spPr>
          <a:xfrm>
            <a:off x="1289057" y="3141137"/>
            <a:ext cx="4021667" cy="323165"/>
          </a:xfrm>
          <a:prstGeom prst="rect">
            <a:avLst/>
          </a:prstGeom>
          <a:noFill/>
        </p:spPr>
        <p:txBody>
          <a:bodyPr wrap="square" rtlCol="0">
            <a:spAutoFit/>
          </a:bodyPr>
          <a:lstStyle/>
          <a:p>
            <a:r>
              <a:rPr lang="en-US" sz="1500" dirty="0" smtClean="0"/>
              <a:t>12-3456789                               321-00-4321</a:t>
            </a:r>
            <a:endParaRPr lang="en-US" sz="1500" dirty="0"/>
          </a:p>
        </p:txBody>
      </p:sp>
      <p:sp>
        <p:nvSpPr>
          <p:cNvPr id="15" name="TextBox 14"/>
          <p:cNvSpPr txBox="1"/>
          <p:nvPr/>
        </p:nvSpPr>
        <p:spPr>
          <a:xfrm>
            <a:off x="1333506" y="3788832"/>
            <a:ext cx="4021667" cy="1261884"/>
          </a:xfrm>
          <a:prstGeom prst="rect">
            <a:avLst/>
          </a:prstGeom>
          <a:noFill/>
        </p:spPr>
        <p:txBody>
          <a:bodyPr wrap="square" rtlCol="0">
            <a:spAutoFit/>
          </a:bodyPr>
          <a:lstStyle/>
          <a:p>
            <a:r>
              <a:rPr lang="en-US" sz="1700" dirty="0" smtClean="0"/>
              <a:t>Juan HSA IV Distributions</a:t>
            </a:r>
          </a:p>
          <a:p>
            <a:endParaRPr lang="en-US" sz="1100" dirty="0" smtClean="0"/>
          </a:p>
          <a:p>
            <a:r>
              <a:rPr lang="en-US" sz="1700" dirty="0" smtClean="0"/>
              <a:t>123 Main St</a:t>
            </a:r>
          </a:p>
          <a:p>
            <a:endParaRPr lang="en-US" sz="1300" dirty="0" smtClean="0"/>
          </a:p>
          <a:p>
            <a:r>
              <a:rPr lang="en-US" sz="1700" dirty="0" smtClean="0"/>
              <a:t>Austin, TX 78737</a:t>
            </a:r>
            <a:endParaRPr lang="en-US" sz="17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9498033"/>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15</a:t>
            </a:fld>
            <a:endParaRPr lang="en-US" dirty="0"/>
          </a:p>
        </p:txBody>
      </p:sp>
      <p:sp>
        <p:nvSpPr>
          <p:cNvPr id="5" name="Content Placeholder 4"/>
          <p:cNvSpPr>
            <a:spLocks noGrp="1"/>
          </p:cNvSpPr>
          <p:nvPr>
            <p:ph sz="quarter" idx="12"/>
          </p:nvPr>
        </p:nvSpPr>
        <p:spPr/>
        <p:txBody>
          <a:bodyPr>
            <a:normAutofit/>
          </a:bodyPr>
          <a:lstStyle/>
          <a:p>
            <a:r>
              <a:rPr lang="en-US" dirty="0" smtClean="0"/>
              <a:t>Juan withdrew $3506 from his HSA however he only incurred $3,000 in qualified medical expenses in 2019</a:t>
            </a:r>
          </a:p>
          <a:p>
            <a:r>
              <a:rPr lang="en-US" dirty="0" smtClean="0"/>
              <a:t>$506 will be included as other income on Schedule 1</a:t>
            </a:r>
          </a:p>
          <a:p>
            <a:r>
              <a:rPr lang="en-US" dirty="0" smtClean="0"/>
              <a:t>Juan will pay an additional 20% tax on the $506 non-qualified distribution</a:t>
            </a:r>
          </a:p>
          <a:p>
            <a:endParaRPr lang="en-US" dirty="0"/>
          </a:p>
        </p:txBody>
      </p:sp>
      <p:sp>
        <p:nvSpPr>
          <p:cNvPr id="4" name="Title 3"/>
          <p:cNvSpPr>
            <a:spLocks noGrp="1"/>
          </p:cNvSpPr>
          <p:nvPr>
            <p:ph type="title"/>
          </p:nvPr>
        </p:nvSpPr>
        <p:spPr/>
        <p:txBody>
          <a:bodyPr/>
          <a:lstStyle/>
          <a:p>
            <a:r>
              <a:rPr lang="en-US" dirty="0" smtClean="0"/>
              <a:t>Non-Qualified Distribution Example</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16</a:t>
            </a:fld>
            <a:endParaRPr lang="en-US" dirty="0"/>
          </a:p>
        </p:txBody>
      </p:sp>
      <p:sp>
        <p:nvSpPr>
          <p:cNvPr id="4" name="Content Placeholder 3"/>
          <p:cNvSpPr>
            <a:spLocks noGrp="1"/>
          </p:cNvSpPr>
          <p:nvPr>
            <p:ph sz="quarter" idx="12"/>
          </p:nvPr>
        </p:nvSpPr>
        <p:spPr/>
        <p:txBody>
          <a:bodyPr>
            <a:normAutofit/>
          </a:bodyPr>
          <a:lstStyle/>
          <a:p>
            <a:r>
              <a:rPr lang="en-US" dirty="0" smtClean="0"/>
              <a:t>If mistaken distribution due to reasonable cause, Juan can repay the $506 to his HSA* </a:t>
            </a:r>
          </a:p>
          <a:p>
            <a:r>
              <a:rPr lang="en-US" dirty="0" smtClean="0"/>
              <a:t>Must be returned to HSA by </a:t>
            </a:r>
            <a:r>
              <a:rPr lang="en-US" b="1" dirty="0" smtClean="0"/>
              <a:t>April 15</a:t>
            </a:r>
            <a:r>
              <a:rPr lang="en-US" b="1" baseline="30000" dirty="0" smtClean="0"/>
              <a:t>th</a:t>
            </a:r>
            <a:r>
              <a:rPr lang="en-US" b="1" dirty="0" smtClean="0"/>
              <a:t> </a:t>
            </a:r>
          </a:p>
          <a:p>
            <a:pPr lvl="1"/>
            <a:r>
              <a:rPr lang="en-US" dirty="0" smtClean="0"/>
              <a:t>This is a hard date, </a:t>
            </a:r>
            <a:r>
              <a:rPr lang="en-US" b="1" dirty="0" smtClean="0"/>
              <a:t>not</a:t>
            </a:r>
            <a:r>
              <a:rPr lang="en-US" dirty="0" smtClean="0"/>
              <a:t> the due date of return</a:t>
            </a:r>
          </a:p>
          <a:p>
            <a:r>
              <a:rPr lang="en-US" dirty="0" smtClean="0"/>
              <a:t>$506 will not be included in income</a:t>
            </a:r>
          </a:p>
          <a:p>
            <a:pPr lvl="1"/>
            <a:r>
              <a:rPr lang="en-US" dirty="0" smtClean="0"/>
              <a:t>Not subject to additional 20% penalty</a:t>
            </a:r>
          </a:p>
          <a:p>
            <a:pPr lvl="1">
              <a:buNone/>
            </a:pPr>
            <a:endParaRPr lang="en-US" dirty="0"/>
          </a:p>
        </p:txBody>
      </p:sp>
      <p:sp>
        <p:nvSpPr>
          <p:cNvPr id="5" name="Title 4"/>
          <p:cNvSpPr>
            <a:spLocks noGrp="1"/>
          </p:cNvSpPr>
          <p:nvPr>
            <p:ph type="title"/>
          </p:nvPr>
        </p:nvSpPr>
        <p:spPr/>
        <p:txBody>
          <a:bodyPr/>
          <a:lstStyle/>
          <a:p>
            <a:r>
              <a:rPr lang="en-US" dirty="0" smtClean="0"/>
              <a:t>Return Mistaken Distribution</a:t>
            </a:r>
            <a:endParaRPr lang="en-US" dirty="0"/>
          </a:p>
        </p:txBody>
      </p:sp>
      <p:sp>
        <p:nvSpPr>
          <p:cNvPr id="6" name="TextBox 5"/>
          <p:cNvSpPr txBox="1"/>
          <p:nvPr/>
        </p:nvSpPr>
        <p:spPr>
          <a:xfrm>
            <a:off x="1318366" y="5467048"/>
            <a:ext cx="8285238" cy="553998"/>
          </a:xfrm>
          <a:prstGeom prst="rect">
            <a:avLst/>
          </a:prstGeom>
          <a:noFill/>
        </p:spPr>
        <p:txBody>
          <a:bodyPr wrap="square" rtlCol="0">
            <a:spAutoFit/>
          </a:bodyPr>
          <a:lstStyle/>
          <a:p>
            <a:pPr>
              <a:buClr>
                <a:srgbClr val="AD0000"/>
              </a:buClr>
              <a:buFont typeface="Wingdings" charset="2"/>
              <a:buChar char="Ø"/>
            </a:pPr>
            <a:r>
              <a:rPr lang="en-US" sz="3000" dirty="0" smtClean="0"/>
              <a:t> *If allowed by the HSA trustee or custodian </a:t>
            </a:r>
            <a:endParaRPr lang="en-US" sz="30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17</a:t>
            </a:fld>
            <a:endParaRPr lang="en-US" dirty="0"/>
          </a:p>
        </p:txBody>
      </p:sp>
      <p:sp>
        <p:nvSpPr>
          <p:cNvPr id="4" name="Content Placeholder 3"/>
          <p:cNvSpPr>
            <a:spLocks noGrp="1"/>
          </p:cNvSpPr>
          <p:nvPr>
            <p:ph sz="quarter" idx="12"/>
          </p:nvPr>
        </p:nvSpPr>
        <p:spPr>
          <a:xfrm>
            <a:off x="1278833" y="2121255"/>
            <a:ext cx="11124834" cy="4023360"/>
          </a:xfrm>
        </p:spPr>
        <p:txBody>
          <a:bodyPr>
            <a:normAutofit fontScale="85000" lnSpcReduction="20000"/>
          </a:bodyPr>
          <a:lstStyle/>
          <a:p>
            <a:r>
              <a:rPr lang="en-US" dirty="0" smtClean="0"/>
              <a:t>Pub 4012</a:t>
            </a:r>
          </a:p>
          <a:p>
            <a:r>
              <a:rPr lang="en-US" dirty="0" smtClean="0"/>
              <a:t>Pub 4491</a:t>
            </a:r>
          </a:p>
          <a:p>
            <a:r>
              <a:rPr lang="en-US" dirty="0" smtClean="0"/>
              <a:t>Pubs 969 and 502</a:t>
            </a:r>
          </a:p>
          <a:p>
            <a:r>
              <a:rPr lang="en-US" dirty="0" smtClean="0"/>
              <a:t>Form 8889 and Form 1099-SA Instructions</a:t>
            </a:r>
          </a:p>
          <a:p>
            <a:r>
              <a:rPr lang="en-US" dirty="0" smtClean="0"/>
              <a:t>Link &amp; Learn Taxes Health Savings Accounts (HSA)</a:t>
            </a:r>
          </a:p>
          <a:p>
            <a:r>
              <a:rPr lang="en-US" dirty="0" smtClean="0"/>
              <a:t>NTTC Slide deck 44 Health Savings Account</a:t>
            </a:r>
          </a:p>
          <a:p>
            <a:r>
              <a:rPr lang="en-US" dirty="0" smtClean="0"/>
              <a:t>NTTC HSA videos: AARP portal &gt; search “Online Training Guide”</a:t>
            </a:r>
          </a:p>
        </p:txBody>
      </p:sp>
      <p:sp>
        <p:nvSpPr>
          <p:cNvPr id="5" name="Title 4"/>
          <p:cNvSpPr>
            <a:spLocks noGrp="1"/>
          </p:cNvSpPr>
          <p:nvPr>
            <p:ph type="title"/>
          </p:nvPr>
        </p:nvSpPr>
        <p:spPr/>
        <p:txBody>
          <a:bodyPr/>
          <a:lstStyle/>
          <a:p>
            <a:r>
              <a:rPr lang="en-US" dirty="0" smtClean="0"/>
              <a:t>HSA Distribution Resources</a:t>
            </a:r>
            <a:endParaRPr lang="en-US" dirty="0"/>
          </a:p>
        </p:txBody>
      </p:sp>
      <p:sp>
        <p:nvSpPr>
          <p:cNvPr id="6" name="TextBox 5"/>
          <p:cNvSpPr txBox="1"/>
          <p:nvPr/>
        </p:nvSpPr>
        <p:spPr>
          <a:xfrm>
            <a:off x="152401" y="1280923"/>
            <a:ext cx="11671299" cy="769437"/>
          </a:xfrm>
          <a:prstGeom prst="rect">
            <a:avLst/>
          </a:prstGeom>
          <a:noFill/>
        </p:spPr>
        <p:txBody>
          <a:bodyPr wrap="square" lIns="121917" tIns="60958" rIns="121917" bIns="60958" rtlCol="0">
            <a:spAutoFit/>
          </a:bodyPr>
          <a:lstStyle/>
          <a:p>
            <a:r>
              <a:rPr lang="en-US" sz="2100" dirty="0" smtClean="0"/>
              <a:t>There </a:t>
            </a:r>
            <a:r>
              <a:rPr lang="en-US" sz="2100" dirty="0"/>
              <a:t>are significant aspects </a:t>
            </a:r>
            <a:r>
              <a:rPr lang="en-US" sz="2100" dirty="0" smtClean="0"/>
              <a:t>of tax law that </a:t>
            </a:r>
            <a:r>
              <a:rPr lang="en-US" sz="2100" dirty="0"/>
              <a:t>have NOT been </a:t>
            </a:r>
            <a:r>
              <a:rPr lang="en-US" sz="2100" dirty="0" smtClean="0"/>
              <a:t>covered.  You need to be </a:t>
            </a:r>
            <a:r>
              <a:rPr lang="en-US" sz="2100" dirty="0"/>
              <a:t>aware before you prepare a </a:t>
            </a:r>
            <a:r>
              <a:rPr lang="en-US" sz="2100" dirty="0" smtClean="0"/>
              <a:t>return.</a:t>
            </a:r>
            <a:r>
              <a:rPr lang="en-US" sz="2100" dirty="0"/>
              <a:t>  Find complete information in the resources below.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2</a:t>
            </a:fld>
            <a:endParaRPr lang="en-US" dirty="0"/>
          </a:p>
        </p:txBody>
      </p:sp>
      <p:sp>
        <p:nvSpPr>
          <p:cNvPr id="9" name="Content Placeholder 8"/>
          <p:cNvSpPr>
            <a:spLocks noGrp="1"/>
          </p:cNvSpPr>
          <p:nvPr>
            <p:ph sz="quarter" idx="12"/>
          </p:nvPr>
        </p:nvSpPr>
        <p:spPr/>
        <p:txBody>
          <a:bodyPr>
            <a:normAutofit/>
          </a:bodyPr>
          <a:lstStyle/>
          <a:p>
            <a:r>
              <a:rPr lang="en-US" dirty="0" smtClean="0"/>
              <a:t>Part 1 HSA Contributions – </a:t>
            </a:r>
            <a:r>
              <a:rPr lang="en-US" dirty="0" smtClean="0">
                <a:solidFill>
                  <a:srgbClr val="0000FF"/>
                </a:solidFill>
              </a:rPr>
              <a:t>Core</a:t>
            </a:r>
          </a:p>
          <a:p>
            <a:pPr lvl="1"/>
            <a:r>
              <a:rPr lang="en-US" dirty="0" smtClean="0"/>
              <a:t>Full year eligibility</a:t>
            </a:r>
          </a:p>
          <a:p>
            <a:r>
              <a:rPr lang="en-US" dirty="0" smtClean="0"/>
              <a:t>Part 2 HSA Contributions – Comprehensive	</a:t>
            </a:r>
          </a:p>
          <a:p>
            <a:pPr lvl="1"/>
            <a:r>
              <a:rPr lang="en-US" dirty="0" smtClean="0"/>
              <a:t>Partial year eligibility</a:t>
            </a:r>
          </a:p>
          <a:p>
            <a:r>
              <a:rPr lang="en-US" dirty="0" smtClean="0"/>
              <a:t>Part 3 Rules for Married Taxpayers – Comprehensive</a:t>
            </a:r>
          </a:p>
          <a:p>
            <a:r>
              <a:rPr lang="en-US" dirty="0" smtClean="0"/>
              <a:t>Part 4 HSA Distributions – </a:t>
            </a:r>
            <a:r>
              <a:rPr lang="en-US" dirty="0" smtClean="0">
                <a:solidFill>
                  <a:srgbClr val="0000FF"/>
                </a:solidFill>
              </a:rPr>
              <a:t>Core</a:t>
            </a:r>
          </a:p>
        </p:txBody>
      </p:sp>
      <p:sp>
        <p:nvSpPr>
          <p:cNvPr id="8" name="Title 7"/>
          <p:cNvSpPr>
            <a:spLocks noGrp="1"/>
          </p:cNvSpPr>
          <p:nvPr>
            <p:ph type="title"/>
          </p:nvPr>
        </p:nvSpPr>
        <p:spPr/>
        <p:txBody>
          <a:bodyPr/>
          <a:lstStyle/>
          <a:p>
            <a:r>
              <a:rPr lang="en-US" dirty="0" smtClean="0"/>
              <a:t>Health Savings Account (HSA) Video Series</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dirty="0" smtClean="0"/>
              <a:t>NTTC Training – TY 2020</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3</a:t>
            </a:fld>
            <a:endParaRPr lang="en-US" altLang="en-US" dirty="0"/>
          </a:p>
        </p:txBody>
      </p:sp>
      <p:sp>
        <p:nvSpPr>
          <p:cNvPr id="25603" name="Content Placeholder 2"/>
          <p:cNvSpPr>
            <a:spLocks noGrp="1"/>
          </p:cNvSpPr>
          <p:nvPr>
            <p:ph sz="quarter" idx="12"/>
          </p:nvPr>
        </p:nvSpPr>
        <p:spPr/>
        <p:txBody>
          <a:bodyPr vert="horz" lIns="91440" tIns="45720" rIns="91440" bIns="45720" rtlCol="0" anchor="t">
            <a:normAutofit fontScale="85000" lnSpcReduction="10000"/>
          </a:bodyPr>
          <a:lstStyle/>
          <a:p>
            <a:r>
              <a:rPr lang="en-US" dirty="0" smtClean="0"/>
              <a:t>An HSA is a type of savings account that allows taxpayers to set aside pre-taxed money to pay for qualified medical expenses</a:t>
            </a:r>
            <a:endParaRPr lang="en-US" altLang="en-US" dirty="0" smtClean="0"/>
          </a:p>
          <a:p>
            <a:r>
              <a:rPr lang="en-US" altLang="en-US" dirty="0" smtClean="0"/>
              <a:t>Distributions </a:t>
            </a:r>
            <a:r>
              <a:rPr lang="en-US" altLang="en-US" dirty="0"/>
              <a:t>not taxed if </a:t>
            </a:r>
            <a:r>
              <a:rPr lang="en-US" altLang="en-US" dirty="0" smtClean="0"/>
              <a:t>offset by qualified </a:t>
            </a:r>
            <a:r>
              <a:rPr lang="en-US" altLang="en-US" dirty="0"/>
              <a:t>medical expenses</a:t>
            </a:r>
          </a:p>
          <a:p>
            <a:pPr lvl="1" indent="-337820"/>
            <a:r>
              <a:rPr lang="en-US" altLang="en-US" dirty="0"/>
              <a:t>Expense must be</a:t>
            </a:r>
            <a:r>
              <a:rPr lang="en-US" altLang="en-US" b="1" dirty="0"/>
              <a:t> </a:t>
            </a:r>
            <a:r>
              <a:rPr lang="en-US" altLang="en-US" dirty="0"/>
              <a:t>incurred</a:t>
            </a:r>
            <a:r>
              <a:rPr lang="en-US" altLang="en-US" dirty="0" smtClean="0"/>
              <a:t> </a:t>
            </a:r>
            <a:r>
              <a:rPr lang="en-US" altLang="en-US" b="1" dirty="0" smtClean="0"/>
              <a:t>after</a:t>
            </a:r>
            <a:r>
              <a:rPr lang="en-US" altLang="en-US" dirty="0" smtClean="0"/>
              <a:t> </a:t>
            </a:r>
            <a:r>
              <a:rPr lang="en-US" altLang="en-US" b="1" dirty="0" smtClean="0"/>
              <a:t>HSA established</a:t>
            </a:r>
            <a:endParaRPr lang="en-US" altLang="en-US" b="1" dirty="0" smtClean="0">
              <a:cs typeface="Calibri"/>
            </a:endParaRPr>
          </a:p>
          <a:p>
            <a:pPr lvl="2"/>
            <a:r>
              <a:rPr lang="en-US" altLang="en-US" dirty="0"/>
              <a:t>Even if the </a:t>
            </a:r>
            <a:r>
              <a:rPr lang="en-US" altLang="en-US" dirty="0" smtClean="0"/>
              <a:t>last-month </a:t>
            </a:r>
            <a:r>
              <a:rPr lang="en-US" altLang="en-US" dirty="0"/>
              <a:t>rule is </a:t>
            </a:r>
            <a:r>
              <a:rPr lang="en-US" altLang="en-US" dirty="0" smtClean="0"/>
              <a:t>used (See HSA Video Part 2)</a:t>
            </a:r>
          </a:p>
          <a:p>
            <a:pPr lvl="1"/>
            <a:r>
              <a:rPr lang="en-US" altLang="en-US" dirty="0"/>
              <a:t>No time limit to take </a:t>
            </a:r>
            <a:r>
              <a:rPr lang="en-US" altLang="en-US" dirty="0" smtClean="0"/>
              <a:t>distribution and offset with current year or prior year medical expenses (must be after HSA established)</a:t>
            </a:r>
          </a:p>
          <a:p>
            <a:pPr lvl="2"/>
            <a:r>
              <a:rPr lang="en-US" altLang="en-US" dirty="0" smtClean="0"/>
              <a:t>Do </a:t>
            </a:r>
            <a:r>
              <a:rPr lang="en-US" altLang="en-US" dirty="0"/>
              <a:t>not deduct medical expense on </a:t>
            </a:r>
            <a:r>
              <a:rPr lang="en-US" altLang="en-US" dirty="0" smtClean="0"/>
              <a:t>Schedule </a:t>
            </a:r>
            <a:r>
              <a:rPr lang="en-US" altLang="en-US" dirty="0"/>
              <a:t>A </a:t>
            </a:r>
            <a:r>
              <a:rPr lang="en-US" altLang="en-US" dirty="0" smtClean="0"/>
              <a:t>if expenses </a:t>
            </a:r>
            <a:r>
              <a:rPr lang="en-US" altLang="en-US" b="1" dirty="0"/>
              <a:t>will</a:t>
            </a:r>
            <a:r>
              <a:rPr lang="en-US" altLang="en-US" dirty="0"/>
              <a:t> be reimbursed by </a:t>
            </a:r>
            <a:r>
              <a:rPr lang="en-US" altLang="en-US" dirty="0" smtClean="0"/>
              <a:t>HSA</a:t>
            </a:r>
          </a:p>
        </p:txBody>
      </p:sp>
      <p:sp>
        <p:nvSpPr>
          <p:cNvPr id="2" name="Title 1"/>
          <p:cNvSpPr>
            <a:spLocks noGrp="1"/>
          </p:cNvSpPr>
          <p:nvPr>
            <p:ph type="title"/>
          </p:nvPr>
        </p:nvSpPr>
        <p:spPr/>
        <p:txBody>
          <a:bodyPr>
            <a:normAutofit/>
          </a:bodyPr>
          <a:lstStyle/>
          <a:p>
            <a:r>
              <a:rPr lang="en-US" dirty="0" smtClean="0"/>
              <a:t>HSA Distributions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149603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4</a:t>
            </a:fld>
            <a:endParaRPr lang="en-US" dirty="0"/>
          </a:p>
        </p:txBody>
      </p:sp>
      <p:sp>
        <p:nvSpPr>
          <p:cNvPr id="4" name="Content Placeholder 3"/>
          <p:cNvSpPr>
            <a:spLocks noGrp="1"/>
          </p:cNvSpPr>
          <p:nvPr>
            <p:ph sz="quarter" idx="12"/>
          </p:nvPr>
        </p:nvSpPr>
        <p:spPr/>
        <p:txBody>
          <a:bodyPr>
            <a:normAutofit lnSpcReduction="10000"/>
          </a:bodyPr>
          <a:lstStyle/>
          <a:p>
            <a:pPr>
              <a:buNone/>
            </a:pPr>
            <a:r>
              <a:rPr lang="en-US" dirty="0" smtClean="0"/>
              <a:t>True or False?</a:t>
            </a:r>
          </a:p>
          <a:p>
            <a:r>
              <a:rPr lang="en-US" dirty="0" smtClean="0"/>
              <a:t>Anna’s HSA was started in 2017</a:t>
            </a:r>
          </a:p>
          <a:p>
            <a:r>
              <a:rPr lang="en-US" dirty="0" smtClean="0"/>
              <a:t>Anna incurred $602 in qualified medical expenses in 2018 and she did not deduct these expenses on Schedule A</a:t>
            </a:r>
          </a:p>
          <a:p>
            <a:r>
              <a:rPr lang="en-US" dirty="0" smtClean="0"/>
              <a:t>Anna’s 2019 $602 HSA distribution to cover the 2018 qualified medical expenses is not taxable</a:t>
            </a:r>
            <a:endParaRPr lang="en-US" dirty="0"/>
          </a:p>
        </p:txBody>
      </p:sp>
      <p:sp>
        <p:nvSpPr>
          <p:cNvPr id="5" name="Title 4"/>
          <p:cNvSpPr>
            <a:spLocks noGrp="1"/>
          </p:cNvSpPr>
          <p:nvPr>
            <p:ph type="title"/>
          </p:nvPr>
        </p:nvSpPr>
        <p:spPr/>
        <p:txBody>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5</a:t>
            </a:fld>
            <a:endParaRPr lang="en-US" dirty="0"/>
          </a:p>
        </p:txBody>
      </p:sp>
      <p:sp>
        <p:nvSpPr>
          <p:cNvPr id="4" name="Content Placeholder 3"/>
          <p:cNvSpPr>
            <a:spLocks noGrp="1"/>
          </p:cNvSpPr>
          <p:nvPr>
            <p:ph sz="quarter" idx="12"/>
          </p:nvPr>
        </p:nvSpPr>
        <p:spPr/>
        <p:txBody>
          <a:bodyPr>
            <a:normAutofit lnSpcReduction="10000"/>
          </a:bodyPr>
          <a:lstStyle/>
          <a:p>
            <a:pPr>
              <a:buNone/>
            </a:pPr>
            <a:r>
              <a:rPr lang="en-US" dirty="0" smtClean="0">
                <a:solidFill>
                  <a:srgbClr val="0000FF"/>
                </a:solidFill>
              </a:rPr>
              <a:t>True </a:t>
            </a:r>
          </a:p>
          <a:p>
            <a:r>
              <a:rPr lang="en-US" dirty="0" smtClean="0"/>
              <a:t>Anna’s HSA was started in 2017</a:t>
            </a:r>
          </a:p>
          <a:p>
            <a:r>
              <a:rPr lang="en-US" dirty="0" smtClean="0"/>
              <a:t>Anna incurred $602 in qualified medical expenses in 2018 and she did not deduct these expenses on Schedule A</a:t>
            </a:r>
          </a:p>
          <a:p>
            <a:r>
              <a:rPr lang="en-US" dirty="0" smtClean="0"/>
              <a:t>Anna’s 2019 $602 HSA distribution to cover the 2018 qualified medical expenses is not taxable</a:t>
            </a:r>
            <a:endParaRPr lang="en-US" dirty="0"/>
          </a:p>
        </p:txBody>
      </p:sp>
      <p:sp>
        <p:nvSpPr>
          <p:cNvPr id="5" name="Title 4"/>
          <p:cNvSpPr>
            <a:spLocks noGrp="1"/>
          </p:cNvSpPr>
          <p:nvPr>
            <p:ph type="title"/>
          </p:nvPr>
        </p:nvSpPr>
        <p:spPr/>
        <p:txBody>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 2020</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6</a:t>
            </a:fld>
            <a:endParaRPr lang="en-US" dirty="0"/>
          </a:p>
        </p:txBody>
      </p:sp>
      <p:sp>
        <p:nvSpPr>
          <p:cNvPr id="3" name="Content Placeholder 2"/>
          <p:cNvSpPr>
            <a:spLocks noGrp="1"/>
          </p:cNvSpPr>
          <p:nvPr>
            <p:ph sz="quarter" idx="12"/>
          </p:nvPr>
        </p:nvSpPr>
        <p:spPr/>
        <p:txBody>
          <a:bodyPr>
            <a:normAutofit lnSpcReduction="10000"/>
          </a:bodyPr>
          <a:lstStyle/>
          <a:p>
            <a:pPr lvl="0"/>
            <a:r>
              <a:rPr lang="en-US" dirty="0" smtClean="0"/>
              <a:t>Qualified medical expenses include</a:t>
            </a:r>
          </a:p>
          <a:p>
            <a:pPr lvl="1"/>
            <a:r>
              <a:rPr lang="en-US" dirty="0" smtClean="0"/>
              <a:t>Medical and dental expenses that would qualify as itemized deduction </a:t>
            </a:r>
          </a:p>
          <a:p>
            <a:pPr lvl="2"/>
            <a:r>
              <a:rPr lang="en-US" dirty="0" smtClean="0"/>
              <a:t>See chart in Pub 4012 or Pub 502</a:t>
            </a:r>
          </a:p>
          <a:p>
            <a:pPr lvl="1"/>
            <a:r>
              <a:rPr lang="en-US" dirty="0" smtClean="0"/>
              <a:t>New for 2020</a:t>
            </a:r>
          </a:p>
          <a:p>
            <a:pPr lvl="2"/>
            <a:r>
              <a:rPr lang="en-US" dirty="0" smtClean="0"/>
              <a:t>CARES Act permanently restores ability to use HSA distributions for certain </a:t>
            </a:r>
            <a:r>
              <a:rPr lang="en-US" b="1" dirty="0" smtClean="0"/>
              <a:t>over the counter products and medications </a:t>
            </a:r>
            <a:r>
              <a:rPr lang="en-US" dirty="0" smtClean="0"/>
              <a:t>without prescription purchased after December 31, 2019</a:t>
            </a:r>
          </a:p>
          <a:p>
            <a:pPr lvl="3"/>
            <a:r>
              <a:rPr lang="en-US" dirty="0" smtClean="0"/>
              <a:t>Includes menstrual products</a:t>
            </a:r>
          </a:p>
          <a:p>
            <a:pPr lvl="2"/>
            <a:endParaRPr lang="en-US" dirty="0"/>
          </a:p>
        </p:txBody>
      </p:sp>
      <p:sp>
        <p:nvSpPr>
          <p:cNvPr id="2" name="Title 1"/>
          <p:cNvSpPr>
            <a:spLocks noGrp="1"/>
          </p:cNvSpPr>
          <p:nvPr>
            <p:ph type="title"/>
          </p:nvPr>
        </p:nvSpPr>
        <p:spPr/>
        <p:txBody>
          <a:bodyPr>
            <a:normAutofit/>
          </a:bodyPr>
          <a:lstStyle/>
          <a:p>
            <a:r>
              <a:rPr lang="en-US" dirty="0" smtClean="0"/>
              <a:t>Qualified Medical Expenses for HSA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3104242"/>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7</a:t>
            </a:fld>
            <a:endParaRPr lang="en-US" dirty="0"/>
          </a:p>
        </p:txBody>
      </p:sp>
      <p:sp>
        <p:nvSpPr>
          <p:cNvPr id="4" name="Content Placeholder 3"/>
          <p:cNvSpPr>
            <a:spLocks noGrp="1"/>
          </p:cNvSpPr>
          <p:nvPr>
            <p:ph sz="quarter" idx="12"/>
          </p:nvPr>
        </p:nvSpPr>
        <p:spPr/>
        <p:txBody>
          <a:bodyPr/>
          <a:lstStyle/>
          <a:p>
            <a:r>
              <a:rPr lang="en-US" dirty="0" smtClean="0"/>
              <a:t>Which of the following are considered HSA qualified medical expenses?</a:t>
            </a:r>
          </a:p>
          <a:p>
            <a:pPr lvl="1"/>
            <a:r>
              <a:rPr lang="en-US" dirty="0" smtClean="0"/>
              <a:t>Medical marijuana with prescription</a:t>
            </a:r>
          </a:p>
          <a:p>
            <a:pPr lvl="1"/>
            <a:r>
              <a:rPr lang="en-US" dirty="0" smtClean="0"/>
              <a:t>Over the counter cold medication</a:t>
            </a:r>
          </a:p>
          <a:p>
            <a:pPr lvl="1"/>
            <a:r>
              <a:rPr lang="en-US" dirty="0" smtClean="0"/>
              <a:t>Cosmetic surgery</a:t>
            </a:r>
          </a:p>
          <a:p>
            <a:pPr lvl="1"/>
            <a:r>
              <a:rPr lang="en-US" dirty="0" smtClean="0"/>
              <a:t>Insulin </a:t>
            </a:r>
            <a:r>
              <a:rPr lang="en-US" b="1" dirty="0" smtClean="0"/>
              <a:t>without</a:t>
            </a:r>
            <a:r>
              <a:rPr lang="en-US" dirty="0" smtClean="0"/>
              <a:t> a prescription</a:t>
            </a:r>
            <a:endParaRPr lang="en-US" dirty="0"/>
          </a:p>
        </p:txBody>
      </p:sp>
      <p:sp>
        <p:nvSpPr>
          <p:cNvPr id="5" name="Title 4"/>
          <p:cNvSpPr>
            <a:spLocks noGrp="1"/>
          </p:cNvSpPr>
          <p:nvPr>
            <p:ph type="title"/>
          </p:nvPr>
        </p:nvSpPr>
        <p:spPr/>
        <p:txBody>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NTTC Training – TY 2020</a:t>
            </a:r>
            <a:endParaRPr lang="en-US" dirty="0"/>
          </a:p>
        </p:txBody>
      </p:sp>
      <p:sp>
        <p:nvSpPr>
          <p:cNvPr id="3" name="Slide Number Placeholder 2"/>
          <p:cNvSpPr>
            <a:spLocks noGrp="1"/>
          </p:cNvSpPr>
          <p:nvPr>
            <p:ph type="sldNum" sz="quarter" idx="11"/>
          </p:nvPr>
        </p:nvSpPr>
        <p:spPr/>
        <p:txBody>
          <a:bodyPr/>
          <a:lstStyle/>
          <a:p>
            <a:fld id="{E57DFDC5-7241-4108-B500-04EC5A9C304D}" type="slidenum">
              <a:rPr lang="en-US" smtClean="0"/>
              <a:pPr/>
              <a:t>8</a:t>
            </a:fld>
            <a:endParaRPr lang="en-US" dirty="0"/>
          </a:p>
        </p:txBody>
      </p:sp>
      <p:sp>
        <p:nvSpPr>
          <p:cNvPr id="4" name="Content Placeholder 3"/>
          <p:cNvSpPr>
            <a:spLocks noGrp="1"/>
          </p:cNvSpPr>
          <p:nvPr>
            <p:ph sz="quarter" idx="12"/>
          </p:nvPr>
        </p:nvSpPr>
        <p:spPr/>
        <p:txBody>
          <a:bodyPr/>
          <a:lstStyle/>
          <a:p>
            <a:r>
              <a:rPr lang="en-US" dirty="0" smtClean="0"/>
              <a:t>Which of the following are considered HSA qualified medical expenses?</a:t>
            </a:r>
          </a:p>
          <a:p>
            <a:pPr lvl="1"/>
            <a:r>
              <a:rPr lang="en-US" dirty="0" smtClean="0"/>
              <a:t>Medical marijuana with prescription</a:t>
            </a:r>
          </a:p>
          <a:p>
            <a:pPr lvl="1"/>
            <a:r>
              <a:rPr lang="en-US" dirty="0" smtClean="0">
                <a:solidFill>
                  <a:srgbClr val="0000FF"/>
                </a:solidFill>
              </a:rPr>
              <a:t>Over the counter cold medication</a:t>
            </a:r>
          </a:p>
          <a:p>
            <a:pPr lvl="1"/>
            <a:r>
              <a:rPr lang="en-US" dirty="0" smtClean="0"/>
              <a:t>Cosmetic surgery</a:t>
            </a:r>
          </a:p>
          <a:p>
            <a:pPr lvl="1"/>
            <a:r>
              <a:rPr lang="en-US" dirty="0" smtClean="0">
                <a:solidFill>
                  <a:srgbClr val="0000FF"/>
                </a:solidFill>
              </a:rPr>
              <a:t>Insulin</a:t>
            </a:r>
            <a:r>
              <a:rPr lang="en-US" b="1" dirty="0" smtClean="0">
                <a:solidFill>
                  <a:srgbClr val="0000FF"/>
                </a:solidFill>
              </a:rPr>
              <a:t> without </a:t>
            </a:r>
            <a:r>
              <a:rPr lang="en-US" dirty="0" smtClean="0">
                <a:solidFill>
                  <a:srgbClr val="0000FF"/>
                </a:solidFill>
              </a:rPr>
              <a:t>a prescription</a:t>
            </a:r>
            <a:endParaRPr lang="en-US" dirty="0">
              <a:solidFill>
                <a:srgbClr val="0000FF"/>
              </a:solidFill>
            </a:endParaRPr>
          </a:p>
        </p:txBody>
      </p:sp>
      <p:sp>
        <p:nvSpPr>
          <p:cNvPr id="5" name="Title 4"/>
          <p:cNvSpPr>
            <a:spLocks noGrp="1"/>
          </p:cNvSpPr>
          <p:nvPr>
            <p:ph type="title"/>
          </p:nvPr>
        </p:nvSpPr>
        <p:spPr/>
        <p:txBody>
          <a:bodyPr/>
          <a:lstStyle/>
          <a:p>
            <a:r>
              <a:rPr lang="en-US" dirty="0" smtClean="0"/>
              <a:t>Knowledge Check</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 2020</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9</a:t>
            </a:fld>
            <a:endParaRPr lang="en-US" dirty="0"/>
          </a:p>
        </p:txBody>
      </p:sp>
      <p:sp>
        <p:nvSpPr>
          <p:cNvPr id="3" name="Content Placeholder 2"/>
          <p:cNvSpPr>
            <a:spLocks noGrp="1"/>
          </p:cNvSpPr>
          <p:nvPr>
            <p:ph sz="quarter" idx="12"/>
          </p:nvPr>
        </p:nvSpPr>
        <p:spPr/>
        <p:txBody>
          <a:bodyPr>
            <a:normAutofit/>
          </a:bodyPr>
          <a:lstStyle/>
          <a:p>
            <a:r>
              <a:rPr lang="en-US" dirty="0" smtClean="0"/>
              <a:t>Insurance premiums that are qualified </a:t>
            </a:r>
            <a:r>
              <a:rPr lang="en-US" dirty="0"/>
              <a:t>medical </a:t>
            </a:r>
            <a:r>
              <a:rPr lang="en-US" dirty="0" smtClean="0"/>
              <a:t>expenses for HSA distribution purposes</a:t>
            </a:r>
            <a:endParaRPr lang="en-US" dirty="0"/>
          </a:p>
          <a:p>
            <a:pPr lvl="1"/>
            <a:r>
              <a:rPr lang="en-US" dirty="0"/>
              <a:t>Long-term care </a:t>
            </a:r>
            <a:r>
              <a:rPr lang="en-US" dirty="0" smtClean="0"/>
              <a:t>coverage</a:t>
            </a:r>
          </a:p>
          <a:p>
            <a:pPr lvl="1"/>
            <a:r>
              <a:rPr lang="en-US" dirty="0" smtClean="0"/>
              <a:t>COBRA</a:t>
            </a:r>
            <a:endParaRPr lang="en-US" dirty="0"/>
          </a:p>
          <a:p>
            <a:pPr lvl="1"/>
            <a:r>
              <a:rPr lang="en-US" dirty="0"/>
              <a:t>Coverage while receiving unemployment</a:t>
            </a:r>
          </a:p>
          <a:p>
            <a:pPr lvl="1"/>
            <a:r>
              <a:rPr lang="en-US" dirty="0"/>
              <a:t>Medicare or other coverage</a:t>
            </a:r>
            <a:r>
              <a:rPr lang="en-US" dirty="0" smtClean="0"/>
              <a:t> if 65 or older</a:t>
            </a:r>
          </a:p>
          <a:p>
            <a:pPr lvl="2"/>
            <a:r>
              <a:rPr lang="en-US" dirty="0" smtClean="0"/>
              <a:t>Not </a:t>
            </a:r>
            <a:r>
              <a:rPr lang="en-US" dirty="0"/>
              <a:t>supplemental coverage, e.g. </a:t>
            </a:r>
            <a:r>
              <a:rPr lang="en-US" dirty="0" smtClean="0"/>
              <a:t>medi-gap </a:t>
            </a:r>
            <a:endParaRPr lang="en-US" dirty="0"/>
          </a:p>
        </p:txBody>
      </p:sp>
      <p:sp>
        <p:nvSpPr>
          <p:cNvPr id="2" name="Title 1"/>
          <p:cNvSpPr>
            <a:spLocks noGrp="1"/>
          </p:cNvSpPr>
          <p:nvPr>
            <p:ph type="title"/>
          </p:nvPr>
        </p:nvSpPr>
        <p:spPr/>
        <p:txBody>
          <a:bodyPr>
            <a:normAutofit/>
          </a:bodyPr>
          <a:lstStyle/>
          <a:p>
            <a:r>
              <a:rPr lang="en-US" dirty="0" smtClean="0"/>
              <a:t>Qualified Medical </a:t>
            </a:r>
            <a:r>
              <a:rPr lang="en-US" dirty="0"/>
              <a:t>Insurance Expense</a:t>
            </a:r>
            <a:r>
              <a:rPr lang="en-US" dirty="0" smtClean="0"/>
              <a:t>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86172889"/>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32880</TotalTime>
  <Words>1091</Words>
  <Application>Microsoft Macintosh PowerPoint</Application>
  <PresentationFormat>Custom</PresentationFormat>
  <Paragraphs>156</Paragraphs>
  <Slides>17</Slides>
  <Notes>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2018 Templet</vt:lpstr>
      <vt:lpstr>NTTC Virtual Training Health Savings Accounts Part 4 Distributions  </vt:lpstr>
      <vt:lpstr>Health Savings Account (HSA) Video Series</vt:lpstr>
      <vt:lpstr>HSA Distributions</vt:lpstr>
      <vt:lpstr>Knowledge Check</vt:lpstr>
      <vt:lpstr>Knowledge Check</vt:lpstr>
      <vt:lpstr>Qualified Medical Expenses for HSA </vt:lpstr>
      <vt:lpstr>Knowledge Check</vt:lpstr>
      <vt:lpstr>Knowledge Check</vt:lpstr>
      <vt:lpstr>Qualified Medical Insurance Expense </vt:lpstr>
      <vt:lpstr>Qualifying Expense for Family members</vt:lpstr>
      <vt:lpstr>Knowledge Check</vt:lpstr>
      <vt:lpstr>Knowledge Check</vt:lpstr>
      <vt:lpstr>HSA Distribution TaxSlayer Entry 2019</vt:lpstr>
      <vt:lpstr>Form 1099-SA Distributions</vt:lpstr>
      <vt:lpstr>Non-Qualified Distribution Example</vt:lpstr>
      <vt:lpstr>Return Mistaken Distribution</vt:lpstr>
      <vt:lpstr>HSA Distribution 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culp</dc:creator>
  <cp:lastModifiedBy>Lynn Wills</cp:lastModifiedBy>
  <cp:revision>410</cp:revision>
  <dcterms:created xsi:type="dcterms:W3CDTF">2020-09-19T20:17:59Z</dcterms:created>
  <dcterms:modified xsi:type="dcterms:W3CDTF">2020-09-21T16:59:55Z</dcterms:modified>
</cp:coreProperties>
</file>